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1105" r:id="rId2"/>
    <p:sldId id="1106" r:id="rId3"/>
    <p:sldId id="1224" r:id="rId4"/>
    <p:sldId id="1330" r:id="rId5"/>
    <p:sldId id="1332" r:id="rId6"/>
    <p:sldId id="1333" r:id="rId7"/>
    <p:sldId id="1334" r:id="rId8"/>
    <p:sldId id="1225" r:id="rId9"/>
    <p:sldId id="1226" r:id="rId10"/>
    <p:sldId id="1335" r:id="rId11"/>
    <p:sldId id="1114" r:id="rId12"/>
    <p:sldId id="1331" r:id="rId13"/>
    <p:sldId id="1235" r:id="rId14"/>
    <p:sldId id="105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64"/>
    <p:restoredTop sz="82619"/>
  </p:normalViewPr>
  <p:slideViewPr>
    <p:cSldViewPr snapToGrid="0" snapToObjects="1">
      <p:cViewPr varScale="1">
        <p:scale>
          <a:sx n="128" d="100"/>
          <a:sy n="128" d="100"/>
        </p:scale>
        <p:origin x="20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60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2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80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83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2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309440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Sprint 4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4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questions/concerns and topics that need more clarification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2661422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Demo Schedule</a:t>
            </a:r>
          </a:p>
        </p:txBody>
      </p:sp>
    </p:spTree>
    <p:extLst>
      <p:ext uri="{BB962C8B-B14F-4D97-AF65-F5344CB8AC3E}">
        <p14:creationId xmlns:p14="http://schemas.microsoft.com/office/powerpoint/2010/main" val="219912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prior to next class</a:t>
            </a:r>
          </a:p>
          <a:p>
            <a:pPr marL="0" indent="0">
              <a:buNone/>
            </a:pPr>
            <a:r>
              <a:rPr lang="en-US" sz="2000" dirty="0"/>
              <a:t>Be prepared for demos &amp; retrospective</a:t>
            </a:r>
          </a:p>
          <a:p>
            <a:pPr marL="0" indent="0">
              <a:buNone/>
            </a:pPr>
            <a:r>
              <a:rPr lang="en-US" sz="2000" dirty="0"/>
              <a:t>Be prepared for scrum team discussion of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2572064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Sprint 4 Planning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5C1849-3E66-9A47-A29B-841FDCC85A6E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208684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Everything is due Sunday!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sprint 4 planning on Monday</a:t>
            </a:r>
          </a:p>
        </p:txBody>
      </p:sp>
    </p:spTree>
    <p:extLst>
      <p:ext uri="{BB962C8B-B14F-4D97-AF65-F5344CB8AC3E}">
        <p14:creationId xmlns:p14="http://schemas.microsoft.com/office/powerpoint/2010/main" val="272024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2486272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5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Product Backlog vs Sprint Backlog</a:t>
            </a:r>
          </a:p>
        </p:txBody>
      </p:sp>
    </p:spTree>
    <p:extLst>
      <p:ext uri="{BB962C8B-B14F-4D97-AF65-F5344CB8AC3E}">
        <p14:creationId xmlns:p14="http://schemas.microsoft.com/office/powerpoint/2010/main" val="319268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</a:t>
            </a:r>
            <a:r>
              <a:rPr lang="en-US" sz="3600"/>
              <a:t>– Product Backlog to Sprint Backlog</a:t>
            </a:r>
            <a:endParaRPr lang="en-US" sz="3600" dirty="0"/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4670433" y="4304296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321712-D682-9E47-855B-2A860196DD2B}"/>
              </a:ext>
            </a:extLst>
          </p:cNvPr>
          <p:cNvSpPr/>
          <p:nvPr/>
        </p:nvSpPr>
        <p:spPr>
          <a:xfrm>
            <a:off x="2221033" y="515950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5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9687</TotalTime>
  <Words>374</Words>
  <Application>Microsoft Macintosh PowerPoint</Application>
  <PresentationFormat>Widescreen</PresentationFormat>
  <Paragraphs>58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Class Session Check List</vt:lpstr>
      <vt:lpstr>Class Session Check List</vt:lpstr>
      <vt:lpstr>PowerPoint Presentation</vt:lpstr>
      <vt:lpstr>Prework</vt:lpstr>
      <vt:lpstr>PowerPoint Presentation</vt:lpstr>
      <vt:lpstr>Scrum Process – Sprint Planning</vt:lpstr>
      <vt:lpstr>PowerPoint Presentation</vt:lpstr>
      <vt:lpstr>Scrum Process – Product Backlog to Sprint Backlog</vt:lpstr>
      <vt:lpstr>Scrum Process – Sprint Planning</vt:lpstr>
      <vt:lpstr>PowerPoint Presentation</vt:lpstr>
      <vt:lpstr>Scrum Team Sprint 4 Planning</vt:lpstr>
      <vt:lpstr>PowerPoint Presentation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439</cp:revision>
  <dcterms:created xsi:type="dcterms:W3CDTF">2020-08-26T19:34:34Z</dcterms:created>
  <dcterms:modified xsi:type="dcterms:W3CDTF">2021-03-01T19:52:06Z</dcterms:modified>
</cp:coreProperties>
</file>