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1105" r:id="rId2"/>
    <p:sldId id="1106" r:id="rId3"/>
    <p:sldId id="1323" r:id="rId4"/>
    <p:sldId id="1197" r:id="rId5"/>
    <p:sldId id="1174" r:id="rId6"/>
    <p:sldId id="1156" r:id="rId7"/>
    <p:sldId id="1157" r:id="rId8"/>
    <p:sldId id="1221" r:id="rId9"/>
    <p:sldId id="1101" r:id="rId10"/>
    <p:sldId id="1220" r:id="rId11"/>
    <p:sldId id="1272" r:id="rId12"/>
    <p:sldId id="1273" r:id="rId13"/>
    <p:sldId id="1324" r:id="rId14"/>
    <p:sldId id="1139" r:id="rId15"/>
    <p:sldId id="1258" r:id="rId16"/>
    <p:sldId id="992" r:id="rId17"/>
    <p:sldId id="1115" r:id="rId18"/>
    <p:sldId id="666" r:id="rId19"/>
    <p:sldId id="1224" r:id="rId20"/>
    <p:sldId id="1225" r:id="rId21"/>
    <p:sldId id="1226" r:id="rId22"/>
    <p:sldId id="1129" r:id="rId23"/>
    <p:sldId id="1325" r:id="rId24"/>
    <p:sldId id="1114" r:id="rId25"/>
    <p:sldId id="1326" r:id="rId26"/>
    <p:sldId id="1054" r:id="rId27"/>
    <p:sldId id="1310" r:id="rId28"/>
    <p:sldId id="1311" r:id="rId29"/>
    <p:sldId id="1321" r:id="rId30"/>
    <p:sldId id="1313" r:id="rId31"/>
    <p:sldId id="1312" r:id="rId32"/>
    <p:sldId id="1314" r:id="rId33"/>
    <p:sldId id="1306" r:id="rId34"/>
    <p:sldId id="1307" r:id="rId35"/>
    <p:sldId id="1315" r:id="rId36"/>
    <p:sldId id="1316" r:id="rId37"/>
    <p:sldId id="1317" r:id="rId38"/>
    <p:sldId id="131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90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1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6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94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51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1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62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7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8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4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12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314" y="1431424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31424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25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314" y="1431424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31424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37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2964"/>
              </p:ext>
            </p:extLst>
          </p:nvPr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2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for assignments that were submitted on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now… email me with questions or comments about </a:t>
            </a:r>
            <a:r>
              <a:rPr lang="en-US" sz="2000"/>
              <a:t>the quiz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Stephanie and I are getting better at getting through the grading before our Tuesday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your current grade… and be aware of drop date deadlines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Email me if you want to change scrum teams or if you would be okay with changing scrum teams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we need to make any scrum team changes?</a:t>
            </a:r>
          </a:p>
        </p:txBody>
      </p:sp>
    </p:spTree>
    <p:extLst>
      <p:ext uri="{BB962C8B-B14F-4D97-AF65-F5344CB8AC3E}">
        <p14:creationId xmlns:p14="http://schemas.microsoft.com/office/powerpoint/2010/main" val="231000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07903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Missing class next Thursday will be a challenge</a:t>
            </a:r>
          </a:p>
        </p:txBody>
      </p:sp>
    </p:spTree>
    <p:extLst>
      <p:ext uri="{BB962C8B-B14F-4D97-AF65-F5344CB8AC3E}">
        <p14:creationId xmlns:p14="http://schemas.microsoft.com/office/powerpoint/2010/main" val="381060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353124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85780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Focus on 5 as the highest priority</a:t>
            </a:r>
          </a:p>
          <a:p>
            <a:pPr marL="0" indent="0">
              <a:buNone/>
            </a:pPr>
            <a:r>
              <a:rPr lang="en-US" sz="2000" dirty="0"/>
              <a:t>Be prepared for a scrum team decision on server platforms and JSON formats</a:t>
            </a:r>
          </a:p>
        </p:txBody>
      </p:sp>
    </p:spTree>
    <p:extLst>
      <p:ext uri="{BB962C8B-B14F-4D97-AF65-F5344CB8AC3E}">
        <p14:creationId xmlns:p14="http://schemas.microsoft.com/office/powerpoint/2010/main" val="3299242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4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866622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Job Opportunities</a:t>
            </a:r>
          </a:p>
        </p:txBody>
      </p:sp>
    </p:spTree>
    <p:extLst>
      <p:ext uri="{BB962C8B-B14F-4D97-AF65-F5344CB8AC3E}">
        <p14:creationId xmlns:p14="http://schemas.microsoft.com/office/powerpoint/2010/main" val="4162933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72171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distributed teams for global customers:</a:t>
            </a:r>
          </a:p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90920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6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287"/>
            <a:ext cx="10902417" cy="30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1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30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4 Planning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30177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7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5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93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8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70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568668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2571296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9861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Summary: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290951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30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Everything is due Sunday!</a:t>
            </a:r>
          </a:p>
          <a:p>
            <a:endParaRPr lang="en-US" sz="2000" dirty="0"/>
          </a:p>
          <a:p>
            <a:r>
              <a:rPr lang="en-US" sz="2000" dirty="0"/>
              <a:t>Be prepared for Sprint 3 Demos, Sprint 3 Retrospective, and Sprint 4 Planning next class.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2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2833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277348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02728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390046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8333</TotalTime>
  <Words>930</Words>
  <Application>Microsoft Macintosh PowerPoint</Application>
  <PresentationFormat>Widescreen</PresentationFormat>
  <Paragraphs>167</Paragraphs>
  <Slides>38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Worksheet</vt:lpstr>
      <vt:lpstr>Class Session Check List</vt:lpstr>
      <vt:lpstr>Class Session Check List</vt:lpstr>
      <vt:lpstr>PowerPoint Presentation</vt:lpstr>
      <vt:lpstr>Prework &amp; Announcements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from Sprint 1</vt:lpstr>
      <vt:lpstr>Submission Percentage from Sprint 2</vt:lpstr>
      <vt:lpstr>Submission Percentage for Sprint 3</vt:lpstr>
      <vt:lpstr>Class Retrospective</vt:lpstr>
      <vt:lpstr>Scrum Team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Scrum Team Sprint 4 Planning</vt:lpstr>
      <vt:lpstr>PowerPoint Presentation</vt:lpstr>
      <vt:lpstr>End of Session</vt:lpstr>
      <vt:lpstr>Global Software Development &amp; Working With India</vt:lpstr>
      <vt:lpstr>Economics</vt:lpstr>
      <vt:lpstr>Cultural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Summary: Software Development &amp; Working With India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415</cp:revision>
  <dcterms:created xsi:type="dcterms:W3CDTF">2020-08-26T19:34:34Z</dcterms:created>
  <dcterms:modified xsi:type="dcterms:W3CDTF">2021-03-02T19:41:53Z</dcterms:modified>
</cp:coreProperties>
</file>