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1105" r:id="rId2"/>
    <p:sldId id="1106" r:id="rId3"/>
    <p:sldId id="1320" r:id="rId4"/>
    <p:sldId id="1197" r:id="rId5"/>
    <p:sldId id="1174" r:id="rId6"/>
    <p:sldId id="1156" r:id="rId7"/>
    <p:sldId id="1157" r:id="rId8"/>
    <p:sldId id="1221" r:id="rId9"/>
    <p:sldId id="1101" r:id="rId10"/>
    <p:sldId id="1220" r:id="rId11"/>
    <p:sldId id="1223" r:id="rId12"/>
    <p:sldId id="1257" r:id="rId13"/>
    <p:sldId id="1323" r:id="rId14"/>
    <p:sldId id="1139" r:id="rId15"/>
    <p:sldId id="1258" r:id="rId16"/>
    <p:sldId id="992" r:id="rId17"/>
    <p:sldId id="1115" r:id="rId18"/>
    <p:sldId id="666" r:id="rId19"/>
    <p:sldId id="1224" r:id="rId20"/>
    <p:sldId id="1225" r:id="rId21"/>
    <p:sldId id="1226" r:id="rId22"/>
    <p:sldId id="1129" r:id="rId23"/>
    <p:sldId id="1321" r:id="rId24"/>
    <p:sldId id="1324" r:id="rId25"/>
    <p:sldId id="1322" r:id="rId26"/>
    <p:sldId id="105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1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20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4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6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6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8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314" y="1421696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21696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72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71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64652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64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assignments that were submitted on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Question #2 comments: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Features in the context of Scaled Agile are a breakdown of requirements between Epics and Stories and include multiple stories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Use cases are an alternative to Epics/Features/Stories utilized primarily in Iterative/RUP development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Stephanie and I are getting better at getting through the grading before our Tuesday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your current grade… and be aware of drop date deadlines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Email me if you want to change scrum teams or if you would be okay with changing scrum teams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3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we need to make any scrum team changes?</a:t>
            </a:r>
          </a:p>
        </p:txBody>
      </p:sp>
    </p:spTree>
    <p:extLst>
      <p:ext uri="{BB962C8B-B14F-4D97-AF65-F5344CB8AC3E}">
        <p14:creationId xmlns:p14="http://schemas.microsoft.com/office/powerpoint/2010/main" val="276174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33831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Missing class next Thursday will be a challenge</a:t>
            </a:r>
          </a:p>
        </p:txBody>
      </p:sp>
    </p:spTree>
    <p:extLst>
      <p:ext uri="{BB962C8B-B14F-4D97-AF65-F5344CB8AC3E}">
        <p14:creationId xmlns:p14="http://schemas.microsoft.com/office/powerpoint/2010/main" val="203247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3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41296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713542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chapter 8 on 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2728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4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36587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058004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4 Planning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5864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30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Be prepared for Sprint 3 Demos, Sprint 3 Retrospective, and Sprint 4 Planning next class.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8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02219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223415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73822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354628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8790</TotalTime>
  <Words>821</Words>
  <Application>Microsoft Macintosh PowerPoint</Application>
  <PresentationFormat>Widescreen</PresentationFormat>
  <Paragraphs>118</Paragraphs>
  <Slides>26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Worksheet</vt:lpstr>
      <vt:lpstr>Class Session Check List</vt:lpstr>
      <vt:lpstr>Class Session Check List</vt:lpstr>
      <vt:lpstr>PowerPoint Presentation</vt:lpstr>
      <vt:lpstr>Prework &amp; Announcements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from Sprint 1</vt:lpstr>
      <vt:lpstr>Submission Percentage from Sprint 2</vt:lpstr>
      <vt:lpstr>Submission Percentage for Sprint 3</vt:lpstr>
      <vt:lpstr>Class Retrospective</vt:lpstr>
      <vt:lpstr>Scrum Team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Scrum Team Sprint 4 Planning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444</cp:revision>
  <dcterms:created xsi:type="dcterms:W3CDTF">2020-08-26T19:34:34Z</dcterms:created>
  <dcterms:modified xsi:type="dcterms:W3CDTF">2021-03-02T16:47:12Z</dcterms:modified>
</cp:coreProperties>
</file>