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1105" r:id="rId2"/>
    <p:sldId id="1256" r:id="rId3"/>
    <p:sldId id="1235" r:id="rId4"/>
    <p:sldId id="1174" r:id="rId5"/>
    <p:sldId id="1156" r:id="rId6"/>
    <p:sldId id="1157" r:id="rId7"/>
    <p:sldId id="1221" r:id="rId8"/>
    <p:sldId id="1101" r:id="rId9"/>
    <p:sldId id="1220" r:id="rId10"/>
    <p:sldId id="1223" r:id="rId11"/>
    <p:sldId id="1257" r:id="rId12"/>
    <p:sldId id="1337" r:id="rId13"/>
    <p:sldId id="1139" r:id="rId14"/>
    <p:sldId id="1339" r:id="rId15"/>
    <p:sldId id="1338" r:id="rId16"/>
    <p:sldId id="1336" r:id="rId17"/>
    <p:sldId id="105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0"/>
    <p:restoredTop sz="82619"/>
  </p:normalViewPr>
  <p:slideViewPr>
    <p:cSldViewPr snapToGrid="0" snapToObjects="1">
      <p:cViewPr varScale="1">
        <p:scale>
          <a:sx n="128" d="100"/>
          <a:sy n="128" d="100"/>
        </p:scale>
        <p:origin x="1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95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3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//filing in my own rectangle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g.setColor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(new Color(0, 0, 139));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g.fillRect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(0, 0,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panelWidth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panelHeight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05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71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61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2.xls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from Sprint 1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840048"/>
              </p:ext>
            </p:extLst>
          </p:nvPr>
        </p:nvGraphicFramePr>
        <p:xfrm>
          <a:off x="2549525" y="1576388"/>
          <a:ext cx="7092950" cy="402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4" imgW="6540500" imgH="3708400" progId="Excel.Sheet.12">
                  <p:embed/>
                </p:oleObj>
              </mc:Choice>
              <mc:Fallback>
                <p:oleObj name="Worksheet" r:id="rId4" imgW="6540500" imgH="37084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576388"/>
                        <a:ext cx="7092950" cy="402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5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2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583032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16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3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996137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251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Solid assignment submission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are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answer should be available now and you may email me with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Stephanie and I are getting better at getting through grading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 your current grade and be aware of drop date deadlines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Email me if you want to change scrum teams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Provide your feedback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can we change in the class to make your life better and/or easier?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one thing your team can commit to improving on in sprint 4?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are you going to due to manage the fact that we are off two days next week?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825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7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Artificial Intelligence</a:t>
            </a:r>
          </a:p>
          <a:p>
            <a:pPr marL="0" indent="0">
              <a:buNone/>
            </a:pPr>
            <a:r>
              <a:rPr lang="en-US" sz="2000" dirty="0"/>
              <a:t>Be prepared for scrum team Discussion 4</a:t>
            </a:r>
          </a:p>
        </p:txBody>
      </p:sp>
    </p:spTree>
    <p:extLst>
      <p:ext uri="{BB962C8B-B14F-4D97-AF65-F5344CB8AC3E}">
        <p14:creationId xmlns:p14="http://schemas.microsoft.com/office/powerpoint/2010/main" val="1128297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(as time allows)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Programming together preview</a:t>
            </a:r>
          </a:p>
        </p:txBody>
      </p:sp>
    </p:spTree>
    <p:extLst>
      <p:ext uri="{BB962C8B-B14F-4D97-AF65-F5344CB8AC3E}">
        <p14:creationId xmlns:p14="http://schemas.microsoft.com/office/powerpoint/2010/main" val="1754235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Sprint 3 Retrospective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(as time allows)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01056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Be prepared for demos &amp; retrospective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84935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2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92538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98895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38063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9224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9805</TotalTime>
  <Words>610</Words>
  <Application>Microsoft Macintosh PowerPoint</Application>
  <PresentationFormat>Widescreen</PresentationFormat>
  <Paragraphs>86</Paragraphs>
  <Slides>17</Slides>
  <Notes>11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Worksheet</vt:lpstr>
      <vt:lpstr>Class Session Check List</vt:lpstr>
      <vt:lpstr>PowerPoint Presentation</vt:lpstr>
      <vt:lpstr>Prework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 from Sprint 1</vt:lpstr>
      <vt:lpstr>Submission Percentage for Sprint 2</vt:lpstr>
      <vt:lpstr>Submission Percentage for Sprint 3</vt:lpstr>
      <vt:lpstr>Class Retrospective</vt:lpstr>
      <vt:lpstr>Scrum Team Retrospective</vt:lpstr>
      <vt:lpstr>Prework</vt:lpstr>
      <vt:lpstr>Lab (as time allows)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446</cp:revision>
  <dcterms:created xsi:type="dcterms:W3CDTF">2020-08-26T19:34:34Z</dcterms:created>
  <dcterms:modified xsi:type="dcterms:W3CDTF">2021-03-03T19:48:57Z</dcterms:modified>
</cp:coreProperties>
</file>