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1105" r:id="rId2"/>
    <p:sldId id="1106" r:id="rId3"/>
    <p:sldId id="1256" r:id="rId4"/>
    <p:sldId id="1337" r:id="rId5"/>
    <p:sldId id="1174" r:id="rId6"/>
    <p:sldId id="1156" r:id="rId7"/>
    <p:sldId id="1157" r:id="rId8"/>
    <p:sldId id="1221" r:id="rId9"/>
    <p:sldId id="1101" r:id="rId10"/>
    <p:sldId id="1220" r:id="rId11"/>
    <p:sldId id="1139" r:id="rId12"/>
    <p:sldId id="1258" r:id="rId13"/>
    <p:sldId id="1340" r:id="rId14"/>
    <p:sldId id="1342" r:id="rId15"/>
    <p:sldId id="1341" r:id="rId16"/>
    <p:sldId id="10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0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2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51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//filing in my own rectangle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g.setColor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Color(0, 0, 139));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g.fillRect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(0, 0,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panelWidth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panelHeight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9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2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assignment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nice FaceDraw projects!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are available now and you may email me with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your current grade and be aware of drop date deadlines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Email me if you want to change scrum teams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We need to work on data consistency and application redraws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change in the class to make your life better and/or easier?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 on in sprint 4?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are you going to due to manage the fact that we are off two days next week?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182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Artificial Intelligence</a:t>
            </a:r>
          </a:p>
          <a:p>
            <a:pPr marL="0" indent="0">
              <a:buNone/>
            </a:pPr>
            <a:r>
              <a:rPr lang="en-US" sz="2000" dirty="0"/>
              <a:t>Be prepared for scrum team Discussion 3</a:t>
            </a:r>
          </a:p>
        </p:txBody>
      </p:sp>
    </p:spTree>
    <p:extLst>
      <p:ext uri="{BB962C8B-B14F-4D97-AF65-F5344CB8AC3E}">
        <p14:creationId xmlns:p14="http://schemas.microsoft.com/office/powerpoint/2010/main" val="257750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Action Listeners and Graphical User Interfaces</a:t>
            </a:r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</p:txBody>
      </p:sp>
    </p:spTree>
    <p:extLst>
      <p:ext uri="{BB962C8B-B14F-4D97-AF65-F5344CB8AC3E}">
        <p14:creationId xmlns:p14="http://schemas.microsoft.com/office/powerpoint/2010/main" val="12444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Programming together preview</a:t>
            </a:r>
          </a:p>
        </p:txBody>
      </p:sp>
    </p:spTree>
    <p:extLst>
      <p:ext uri="{BB962C8B-B14F-4D97-AF65-F5344CB8AC3E}">
        <p14:creationId xmlns:p14="http://schemas.microsoft.com/office/powerpoint/2010/main" val="194007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(as time allows)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33004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demos &amp; retrospective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Action Listeners and Graphical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12962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64464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201448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72307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356288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9745</TotalTime>
  <Words>688</Words>
  <Application>Microsoft Macintosh PowerPoint</Application>
  <PresentationFormat>Widescreen</PresentationFormat>
  <Paragraphs>100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Class Retrospective</vt:lpstr>
      <vt:lpstr>Scrum Team Retrospective</vt:lpstr>
      <vt:lpstr>Prework</vt:lpstr>
      <vt:lpstr>Prework For Next Class</vt:lpstr>
      <vt:lpstr>Lab (as time allows)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441</cp:revision>
  <dcterms:created xsi:type="dcterms:W3CDTF">2020-08-26T19:34:34Z</dcterms:created>
  <dcterms:modified xsi:type="dcterms:W3CDTF">2021-03-03T20:47:35Z</dcterms:modified>
</cp:coreProperties>
</file>