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105" r:id="rId2"/>
    <p:sldId id="1106" r:id="rId3"/>
    <p:sldId id="1341" r:id="rId4"/>
    <p:sldId id="1343" r:id="rId5"/>
    <p:sldId id="1342" r:id="rId6"/>
    <p:sldId id="1109" r:id="rId7"/>
    <p:sldId id="1338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7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Preflight Checklist: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the classroom microphone, speakers, and camera are being used in Zoom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slides are visible to attendees and sound is good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to the agenda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313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Action Listeners and Graphical User Interfaces</a:t>
            </a:r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</p:txBody>
      </p:sp>
    </p:spTree>
    <p:extLst>
      <p:ext uri="{BB962C8B-B14F-4D97-AF65-F5344CB8AC3E}">
        <p14:creationId xmlns:p14="http://schemas.microsoft.com/office/powerpoint/2010/main" val="199662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0913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1D84F-CE31-9A4C-A94C-65BF4DE37C53}"/>
              </a:ext>
            </a:extLst>
          </p:cNvPr>
          <p:cNvSpPr txBox="1"/>
          <p:nvPr/>
        </p:nvSpPr>
        <p:spPr>
          <a:xfrm>
            <a:off x="1295407" y="4069054"/>
            <a:ext cx="9601186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Required Notes Format </a:t>
            </a:r>
          </a:p>
          <a:p>
            <a:r>
              <a:rPr lang="en-US" dirty="0"/>
              <a:t>Discussion: #</a:t>
            </a:r>
          </a:p>
          <a:p>
            <a:r>
              <a:rPr lang="en-US" dirty="0"/>
              <a:t>Team: </a:t>
            </a:r>
            <a:r>
              <a:rPr lang="en-US" dirty="0" err="1"/>
              <a:t>FluffyPenguins</a:t>
            </a:r>
            <a:endParaRPr lang="en-US" dirty="0"/>
          </a:p>
          <a:p>
            <a:r>
              <a:rPr lang="en-US" dirty="0"/>
              <a:t>Participants: Eric Pogue (note taker), Chanda Rubin (presenter), and Ted Danson</a:t>
            </a:r>
          </a:p>
          <a:p>
            <a:r>
              <a:rPr lang="en-US" dirty="0"/>
              <a:t>Discussion Points: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1.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2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2512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Presenter gives brief report out </a:t>
            </a:r>
          </a:p>
        </p:txBody>
      </p:sp>
    </p:spTree>
    <p:extLst>
      <p:ext uri="{BB962C8B-B14F-4D97-AF65-F5344CB8AC3E}">
        <p14:creationId xmlns:p14="http://schemas.microsoft.com/office/powerpoint/2010/main" val="34802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/>
              <a:t>Be prepared for scrum team discussion of Action Listeners and Graphical User Interfaces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63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378</Words>
  <Application>Microsoft Macintosh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For Next Class</vt:lpstr>
      <vt:lpstr>PowerPoint Presentation</vt:lpstr>
      <vt:lpstr>Scrum Team Discussion Board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445</cp:revision>
  <dcterms:created xsi:type="dcterms:W3CDTF">2020-08-26T19:34:34Z</dcterms:created>
  <dcterms:modified xsi:type="dcterms:W3CDTF">2021-03-05T21:05:25Z</dcterms:modified>
</cp:coreProperties>
</file>