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106" r:id="rId3"/>
    <p:sldId id="1345" r:id="rId4"/>
    <p:sldId id="1344" r:id="rId5"/>
    <p:sldId id="1268" r:id="rId6"/>
    <p:sldId id="415" r:id="rId7"/>
    <p:sldId id="1342" r:id="rId8"/>
    <p:sldId id="1338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3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Preflight Checklist: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the classroom microphone, speakers, and camera are being used in Zoom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slides are visible to attendees and sound is good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to the agenda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Action Listeners and Graphical User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908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Action Listeners and 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764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Action Listeners and 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458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336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Summarize Java Graphical User Interface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Position Java GUI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Heavyweight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Lightweight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the paint and paintComponent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Class 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Interface 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Event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an implementation of ActionListener</a:t>
            </a:r>
          </a:p>
        </p:txBody>
      </p:sp>
    </p:spTree>
    <p:extLst>
      <p:ext uri="{BB962C8B-B14F-4D97-AF65-F5344CB8AC3E}">
        <p14:creationId xmlns:p14="http://schemas.microsoft.com/office/powerpoint/2010/main" val="40283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02"/>
    </mc:Choice>
    <mc:Fallback xmlns="">
      <p:transition spd="slow" advTm="839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With MosaicLite</a:t>
            </a:r>
          </a:p>
        </p:txBody>
      </p:sp>
    </p:spTree>
    <p:extLst>
      <p:ext uri="{BB962C8B-B14F-4D97-AF65-F5344CB8AC3E}">
        <p14:creationId xmlns:p14="http://schemas.microsoft.com/office/powerpoint/2010/main" val="109138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first half of activity 16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  <a:p>
            <a:pPr marL="0" indent="0">
              <a:buNone/>
            </a:pPr>
            <a:r>
              <a:rPr lang="en-US" sz="2000" dirty="0"/>
              <a:t>Be prepared for Programming Together </a:t>
            </a:r>
            <a:r>
              <a:rPr lang="en-US" sz="2000" dirty="0" err="1"/>
              <a:t>MosiacLite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 class Thursday or Friday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39663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355</Words>
  <Application>Microsoft Macintosh PowerPoint</Application>
  <PresentationFormat>Widescreen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Scrum Team Review of Action Listeners and GUIs</vt:lpstr>
      <vt:lpstr>Topics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448</cp:revision>
  <dcterms:created xsi:type="dcterms:W3CDTF">2020-08-26T19:34:34Z</dcterms:created>
  <dcterms:modified xsi:type="dcterms:W3CDTF">2021-03-08T20:50:22Z</dcterms:modified>
</cp:coreProperties>
</file>