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1105" r:id="rId2"/>
    <p:sldId id="1106" r:id="rId3"/>
    <p:sldId id="1332" r:id="rId4"/>
    <p:sldId id="1325" r:id="rId5"/>
    <p:sldId id="1333" r:id="rId6"/>
    <p:sldId id="1328" r:id="rId7"/>
    <p:sldId id="1326" r:id="rId8"/>
    <p:sldId id="1211" r:id="rId9"/>
    <p:sldId id="105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63"/>
    <p:restoredTop sz="82619"/>
  </p:normalViewPr>
  <p:slideViewPr>
    <p:cSldViewPr snapToGrid="0" snapToObjects="1">
      <p:cViewPr varScale="1">
        <p:scale>
          <a:sx n="128" d="100"/>
          <a:sy n="128" d="100"/>
        </p:scale>
        <p:origin x="19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3/9/21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35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7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34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067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090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3/9/21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84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Review that recordings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within Blackboard/Zoom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Now make sure that the classroom microphone, speakers, and camera are being used in Zoom, move to the next slide, AND </a:t>
            </a:r>
            <a:r>
              <a:rPr lang="en-US" sz="2000" u="sng" dirty="0"/>
              <a:t>verify</a:t>
            </a:r>
            <a:r>
              <a:rPr lang="en-US" sz="2000" dirty="0"/>
              <a:t> that recording is started.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Also make sure that slides are visible to attendees</a:t>
            </a:r>
          </a:p>
        </p:txBody>
      </p:sp>
    </p:spTree>
    <p:extLst>
      <p:ext uri="{BB962C8B-B14F-4D97-AF65-F5344CB8AC3E}">
        <p14:creationId xmlns:p14="http://schemas.microsoft.com/office/powerpoint/2010/main" val="2470040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34445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4 Assignment Q&amp;A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Programming Together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 4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70FB51-60F2-4745-ACDF-CBD96ADDEFB7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864872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and 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9</a:t>
            </a:r>
          </a:p>
          <a:p>
            <a:pPr marL="0" indent="0">
              <a:buNone/>
            </a:pPr>
            <a:r>
              <a:rPr lang="en-US" sz="2000" dirty="0"/>
              <a:t>Be prepared for Quiz 4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0844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Sprint 4 Assignment 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What can we do today to help you be successful in sprint 4?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47802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Programming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Verify team repository setup for “</a:t>
            </a:r>
            <a:r>
              <a:rPr lang="en-US" sz="2000" dirty="0" err="1"/>
              <a:t>QuizMaster</a:t>
            </a:r>
            <a:r>
              <a:rPr lang="en-US" sz="2000" dirty="0"/>
              <a:t>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Coordinate remaining sprint 4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is the team view of repositories going forward?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Test repository access with Eric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19111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Everything is due Sunday</a:t>
            </a:r>
          </a:p>
          <a:p>
            <a:pPr marL="0" indent="0">
              <a:buNone/>
            </a:pPr>
            <a:r>
              <a:rPr lang="en-US" sz="2000" dirty="0"/>
              <a:t>No class Thursday… have a wonderful break</a:t>
            </a:r>
          </a:p>
        </p:txBody>
      </p:sp>
    </p:spTree>
    <p:extLst>
      <p:ext uri="{BB962C8B-B14F-4D97-AF65-F5344CB8AC3E}">
        <p14:creationId xmlns:p14="http://schemas.microsoft.com/office/powerpoint/2010/main" val="3370196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Quiz 4</a:t>
            </a:r>
          </a:p>
        </p:txBody>
      </p:sp>
    </p:spTree>
    <p:extLst>
      <p:ext uri="{BB962C8B-B14F-4D97-AF65-F5344CB8AC3E}">
        <p14:creationId xmlns:p14="http://schemas.microsoft.com/office/powerpoint/2010/main" val="163666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1100175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8455</TotalTime>
  <Words>302</Words>
  <Application>Microsoft Macintosh PowerPoint</Application>
  <PresentationFormat>Widescreen</PresentationFormat>
  <Paragraphs>50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Class Session Check List</vt:lpstr>
      <vt:lpstr>Class Session Check List</vt:lpstr>
      <vt:lpstr>PowerPoint Presentation</vt:lpstr>
      <vt:lpstr>Prework and Announcements</vt:lpstr>
      <vt:lpstr>Sprint 4 Assignment Q&amp;A</vt:lpstr>
      <vt:lpstr>Programming Together</vt:lpstr>
      <vt:lpstr>Prework</vt:lpstr>
      <vt:lpstr>PowerPoint Presentation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419</cp:revision>
  <dcterms:created xsi:type="dcterms:W3CDTF">2020-08-26T19:34:34Z</dcterms:created>
  <dcterms:modified xsi:type="dcterms:W3CDTF">2021-03-09T16:18:07Z</dcterms:modified>
</cp:coreProperties>
</file>