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106" r:id="rId3"/>
    <p:sldId id="1256" r:id="rId4"/>
    <p:sldId id="1325" r:id="rId5"/>
    <p:sldId id="1327" r:id="rId6"/>
    <p:sldId id="1328" r:id="rId7"/>
    <p:sldId id="1326" r:id="rId8"/>
    <p:sldId id="1211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Announcement: </a:t>
            </a:r>
          </a:p>
          <a:p>
            <a:pPr marL="0" indent="0">
              <a:buNone/>
            </a:pPr>
            <a:r>
              <a:rPr lang="en-US" sz="2000" dirty="0"/>
              <a:t>I have modified our sprint 4 activity 7 and Lab 4… </a:t>
            </a:r>
            <a:r>
              <a:rPr lang="en-US" sz="2000" dirty="0">
                <a:sym typeface="Wingdings" pitchFamily="2" charset="2"/>
              </a:rPr>
              <a:t>:-(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5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4 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Assignment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activity 7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Lab 4 changes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we do today to help you be successful in sprint 4?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56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team repository setup for “Health Insurance Risk Calculator for the Web”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Coordinate remaining sprint 4 work including research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team view of repositories going forward?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 repository access with Eric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45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Thursday…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12964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</p:txBody>
      </p:sp>
    </p:spTree>
    <p:extLst>
      <p:ext uri="{BB962C8B-B14F-4D97-AF65-F5344CB8AC3E}">
        <p14:creationId xmlns:p14="http://schemas.microsoft.com/office/powerpoint/2010/main" val="8547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336</Words>
  <Application>Microsoft Macintosh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and Announcements</vt:lpstr>
      <vt:lpstr>Sprint 4 Assignment Q&amp;A</vt:lpstr>
      <vt:lpstr>Programming Together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461</cp:revision>
  <dcterms:created xsi:type="dcterms:W3CDTF">2020-08-26T19:34:34Z</dcterms:created>
  <dcterms:modified xsi:type="dcterms:W3CDTF">2021-03-09T16:14:43Z</dcterms:modified>
</cp:coreProperties>
</file>