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105" r:id="rId2"/>
    <p:sldId id="1256" r:id="rId3"/>
    <p:sldId id="1344" r:id="rId4"/>
    <p:sldId id="1327" r:id="rId5"/>
    <p:sldId id="1346" r:id="rId6"/>
    <p:sldId id="1326" r:id="rId7"/>
    <p:sldId id="1211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5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0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80298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first half of activity 13</a:t>
            </a:r>
          </a:p>
          <a:p>
            <a:pPr marL="0" indent="0">
              <a:buNone/>
            </a:pPr>
            <a:r>
              <a:rPr lang="en-US" sz="2000" dirty="0"/>
              <a:t>Be prepared for Quiz 4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MatchmakerLite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Recall: No class Thursday or Friday</a:t>
            </a:r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413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Assignment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assignment changes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74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MatchmakerLite</a:t>
            </a:r>
          </a:p>
        </p:txBody>
      </p:sp>
    </p:spTree>
    <p:extLst>
      <p:ext uri="{BB962C8B-B14F-4D97-AF65-F5344CB8AC3E}">
        <p14:creationId xmlns:p14="http://schemas.microsoft.com/office/powerpoint/2010/main" val="381520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No class Friday… have a wonderful break</a:t>
            </a:r>
          </a:p>
        </p:txBody>
      </p:sp>
    </p:spTree>
    <p:extLst>
      <p:ext uri="{BB962C8B-B14F-4D97-AF65-F5344CB8AC3E}">
        <p14:creationId xmlns:p14="http://schemas.microsoft.com/office/powerpoint/2010/main" val="200003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6246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9860</TotalTime>
  <Words>213</Words>
  <Application>Microsoft Macintosh PowerPoint</Application>
  <PresentationFormat>Widescreen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Assignment Q&amp;A</vt:lpstr>
      <vt:lpstr>Programming Together</vt:lpstr>
      <vt:lpstr>Prework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455</cp:revision>
  <dcterms:created xsi:type="dcterms:W3CDTF">2020-08-26T19:34:34Z</dcterms:created>
  <dcterms:modified xsi:type="dcterms:W3CDTF">2021-03-10T17:36:47Z</dcterms:modified>
</cp:coreProperties>
</file>