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105" r:id="rId2"/>
    <p:sldId id="1224" r:id="rId3"/>
    <p:sldId id="1347" r:id="rId4"/>
    <p:sldId id="1332" r:id="rId5"/>
    <p:sldId id="1226" r:id="rId6"/>
    <p:sldId id="1115" r:id="rId7"/>
    <p:sldId id="1335" r:id="rId8"/>
    <p:sldId id="1114" r:id="rId9"/>
    <p:sldId id="1331" r:id="rId10"/>
    <p:sldId id="1235" r:id="rId11"/>
    <p:sldId id="105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8"/>
    <p:restoredTop sz="82619"/>
  </p:normalViewPr>
  <p:slideViewPr>
    <p:cSldViewPr snapToGrid="0" snapToObjects="1">
      <p:cViewPr varScale="1">
        <p:scale>
          <a:sx n="128" d="100"/>
          <a:sy n="128" d="100"/>
        </p:scale>
        <p:origin x="2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8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98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76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10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1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4 prior to next class</a:t>
            </a:r>
          </a:p>
          <a:p>
            <a:pPr marL="0" indent="0">
              <a:buNone/>
            </a:pPr>
            <a:r>
              <a:rPr lang="en-US" sz="2000" dirty="0"/>
              <a:t>Focus on ideas starting your final project proposal</a:t>
            </a:r>
          </a:p>
          <a:p>
            <a:pPr marL="0" indent="0">
              <a:buNone/>
            </a:pPr>
            <a:r>
              <a:rPr lang="en-US" sz="2000" dirty="0"/>
              <a:t>Be prepared for demos &amp; retrospective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987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5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5 Planning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5C1849-3E66-9A47-A29B-841FDCC85A6E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1342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</a:t>
            </a:r>
          </a:p>
          <a:p>
            <a:pPr marL="0" indent="0">
              <a:buNone/>
            </a:pPr>
            <a:r>
              <a:rPr lang="en-US" sz="2000" dirty="0"/>
              <a:t>No class Friday… have a wonderful break</a:t>
            </a:r>
          </a:p>
        </p:txBody>
      </p:sp>
    </p:spTree>
    <p:extLst>
      <p:ext uri="{BB962C8B-B14F-4D97-AF65-F5344CB8AC3E}">
        <p14:creationId xmlns:p14="http://schemas.microsoft.com/office/powerpoint/2010/main" val="176109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100284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9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5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Similar to last sprint including Discussion, Quiz, Lab, and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Wednesday class will be virtual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Friday class may be prerecording (i.e. asynchronous)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SwissArmyKnifeLite</a:t>
            </a:r>
            <a:r>
              <a:rPr lang="en-US" sz="2000" dirty="0"/>
              <a:t> </a:t>
            </a:r>
            <a:r>
              <a:rPr lang="en-US" sz="2000" dirty="0" err="1"/>
              <a:t>sourse</a:t>
            </a:r>
            <a:r>
              <a:rPr lang="en-US" sz="2000" dirty="0"/>
              <a:t> code but </a:t>
            </a:r>
            <a:r>
              <a:rPr lang="en-US" sz="2000"/>
              <a:t>no video tutorial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238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213934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Sprint 5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Identify new scrum master for sprint 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5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questions/concerns and topics that need more clarification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47206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Demo Schedule</a:t>
            </a:r>
          </a:p>
        </p:txBody>
      </p:sp>
    </p:spTree>
    <p:extLst>
      <p:ext uri="{BB962C8B-B14F-4D97-AF65-F5344CB8AC3E}">
        <p14:creationId xmlns:p14="http://schemas.microsoft.com/office/powerpoint/2010/main" val="391639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10016</TotalTime>
  <Words>318</Words>
  <Application>Microsoft Macintosh PowerPoint</Application>
  <PresentationFormat>Widescreen</PresentationFormat>
  <Paragraphs>48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Preflight Check List</vt:lpstr>
      <vt:lpstr>PowerPoint Presentation</vt:lpstr>
      <vt:lpstr>Prework</vt:lpstr>
      <vt:lpstr>PowerPoint Presentation</vt:lpstr>
      <vt:lpstr>Scrum Process – Sprint Planning</vt:lpstr>
      <vt:lpstr>Sprint Planning</vt:lpstr>
      <vt:lpstr>PowerPoint Presentation</vt:lpstr>
      <vt:lpstr>Scrum Team Sprint 5 Planning</vt:lpstr>
      <vt:lpstr>PowerPoint Presentation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449</cp:revision>
  <dcterms:created xsi:type="dcterms:W3CDTF">2020-08-26T19:34:34Z</dcterms:created>
  <dcterms:modified xsi:type="dcterms:W3CDTF">2021-03-15T17:15:44Z</dcterms:modified>
</cp:coreProperties>
</file>