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30" r:id="rId2"/>
    <p:sldId id="1320" r:id="rId3"/>
    <p:sldId id="1329" r:id="rId4"/>
    <p:sldId id="1174" r:id="rId5"/>
    <p:sldId id="1156" r:id="rId6"/>
    <p:sldId id="1157" r:id="rId7"/>
    <p:sldId id="1221" r:id="rId8"/>
    <p:sldId id="1101" r:id="rId9"/>
    <p:sldId id="1220" r:id="rId10"/>
    <p:sldId id="1334" r:id="rId11"/>
    <p:sldId id="1139" r:id="rId12"/>
    <p:sldId id="1258" r:id="rId13"/>
    <p:sldId id="1332" r:id="rId14"/>
    <p:sldId id="992" r:id="rId15"/>
    <p:sldId id="1333" r:id="rId16"/>
    <p:sldId id="666" r:id="rId17"/>
    <p:sldId id="1129" r:id="rId18"/>
    <p:sldId id="1321" r:id="rId19"/>
    <p:sldId id="1324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52055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0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Fantastic submission numbers!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With the exception of Lab 4, grades are posted for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grade…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can be challenging to work in teams... and to grade team assignments equitably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your team now… 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high achievement… and encouraging engagement? </a:t>
            </a:r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high achievement… and encouraging engagement?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Ideas: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Sincerely and immediately tell someone thank you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Sincerely and immediately tell someone they did a nice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even the smallest positive behavior and recognize it</a:t>
            </a:r>
          </a:p>
        </p:txBody>
      </p:sp>
    </p:spTree>
    <p:extLst>
      <p:ext uri="{BB962C8B-B14F-4D97-AF65-F5344CB8AC3E}">
        <p14:creationId xmlns:p14="http://schemas.microsoft.com/office/powerpoint/2010/main" val="83678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Moving to Web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Possibly challenging mix of individual vs. team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Thursday class will be virtual</a:t>
            </a:r>
          </a:p>
        </p:txBody>
      </p:sp>
    </p:spTree>
    <p:extLst>
      <p:ext uri="{BB962C8B-B14F-4D97-AF65-F5344CB8AC3E}">
        <p14:creationId xmlns:p14="http://schemas.microsoft.com/office/powerpoint/2010/main" val="301656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to </a:t>
            </a:r>
            <a:r>
              <a:rPr lang="en-US" sz="2000"/>
              <a:t>discuss analysis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work on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97409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5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10294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Planning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Thursday… have a wonderful break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4 Demos, Sprint 4 Retrospective, and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13408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Demos… Plus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9166</TotalTime>
  <Words>718</Words>
  <Application>Microsoft Macintosh PowerPoint</Application>
  <PresentationFormat>Widescreen</PresentationFormat>
  <Paragraphs>107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3</vt:lpstr>
      <vt:lpstr>Class Retrospective</vt:lpstr>
      <vt:lpstr>Scrum Team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Sprint 5 Planning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468</cp:revision>
  <dcterms:created xsi:type="dcterms:W3CDTF">2020-08-26T19:34:34Z</dcterms:created>
  <dcterms:modified xsi:type="dcterms:W3CDTF">2021-03-16T18:44:21Z</dcterms:modified>
</cp:coreProperties>
</file>