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341" r:id="rId3"/>
    <p:sldId id="1355" r:id="rId4"/>
    <p:sldId id="1342" r:id="rId5"/>
    <p:sldId id="1349" r:id="rId6"/>
    <p:sldId id="1099" r:id="rId7"/>
    <p:sldId id="1346" r:id="rId8"/>
    <p:sldId id="1352" r:id="rId9"/>
    <p:sldId id="1354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3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Seating chart attendance tracker contact tracer</a:t>
            </a:r>
          </a:p>
          <a:p>
            <a:r>
              <a:rPr lang="en-US" dirty="0"/>
              <a:t>Data driven syllabus creator </a:t>
            </a:r>
          </a:p>
          <a:p>
            <a:r>
              <a:rPr lang="en-US" dirty="0"/>
              <a:t>Test/Quiz application</a:t>
            </a:r>
          </a:p>
          <a:p>
            <a:r>
              <a:rPr lang="en-US" dirty="0"/>
              <a:t>Weather, Sports, </a:t>
            </a:r>
            <a:r>
              <a:rPr lang="en-US" dirty="0" err="1"/>
              <a:t>Valdiator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9199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Next Class: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Complete through activity 7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scrum team Discussion on Brainstorming Final Project ideas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Programming Together with TurtleDraw Lite – Part 1/2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Monday: Scrum team discussion on Networks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Wednesday: Quiz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361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with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Together with TurtleDraw Lite – Part 1/2</a:t>
            </a:r>
          </a:p>
        </p:txBody>
      </p:sp>
    </p:spTree>
    <p:extLst>
      <p:ext uri="{BB962C8B-B14F-4D97-AF65-F5344CB8AC3E}">
        <p14:creationId xmlns:p14="http://schemas.microsoft.com/office/powerpoint/2010/main" val="14038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Application Name (2 minutes)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Application Purpose and Key Features (10 </a:t>
            </a:r>
            <a:r>
              <a:rPr lang="en-US" sz="2000"/>
              <a:t>minutes)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22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3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 Teams and Application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0AD3F-9280-0944-86E7-119584BFD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0"/>
          <a:stretch/>
        </p:blipFill>
        <p:spPr>
          <a:xfrm>
            <a:off x="1341375" y="1915886"/>
            <a:ext cx="9666260" cy="46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9FDE2-2932-DC46-A916-46C15DBD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442742"/>
            <a:ext cx="12052300" cy="21971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56044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10+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Dale chapter 15 on Networks</a:t>
            </a:r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10510</TotalTime>
  <Words>364</Words>
  <Application>Microsoft Macintosh PowerPoint</Application>
  <PresentationFormat>Widescreen</PresentationFormat>
  <Paragraphs>61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PowerPoint Presentation</vt:lpstr>
      <vt:lpstr>Final Project Discussions</vt:lpstr>
      <vt:lpstr>Lab</vt:lpstr>
      <vt:lpstr>Scrum Team Discussion Board 5</vt:lpstr>
      <vt:lpstr>PowerPoint Presentation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469</cp:revision>
  <dcterms:created xsi:type="dcterms:W3CDTF">2020-08-26T19:34:34Z</dcterms:created>
  <dcterms:modified xsi:type="dcterms:W3CDTF">2021-03-19T18:58:54Z</dcterms:modified>
</cp:coreProperties>
</file>