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354" r:id="rId2"/>
    <p:sldId id="1357" r:id="rId3"/>
    <p:sldId id="1377" r:id="rId4"/>
    <p:sldId id="1373" r:id="rId5"/>
    <p:sldId id="1374" r:id="rId6"/>
    <p:sldId id="1358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0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Azure “static” websites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760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How should we spend our valuable time Thursday?</a:t>
            </a:r>
          </a:p>
        </p:txBody>
      </p:sp>
    </p:spTree>
    <p:extLst>
      <p:ext uri="{BB962C8B-B14F-4D97-AF65-F5344CB8AC3E}">
        <p14:creationId xmlns:p14="http://schemas.microsoft.com/office/powerpoint/2010/main" val="67666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5 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Activity List</a:t>
            </a:r>
          </a:p>
          <a:p>
            <a:pPr marL="0" indent="0">
              <a:buNone/>
            </a:pPr>
            <a:r>
              <a:rPr lang="en-US" sz="2000" dirty="0"/>
              <a:t>Review Assignments (Lab 5)</a:t>
            </a:r>
          </a:p>
          <a:p>
            <a:pPr marL="0" indent="0">
              <a:buNone/>
            </a:pPr>
            <a:r>
              <a:rPr lang="en-US" sz="2000" dirty="0"/>
              <a:t>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Update websites on Azure deployment </a:t>
            </a:r>
          </a:p>
          <a:p>
            <a:pPr marL="0" indent="0">
              <a:buNone/>
            </a:pPr>
            <a:r>
              <a:rPr lang="en-US" sz="2000" dirty="0"/>
              <a:t>Preview Azure static websites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5 demos</a:t>
            </a:r>
          </a:p>
          <a:p>
            <a:pPr marL="0" indent="0">
              <a:buNone/>
            </a:pPr>
            <a:r>
              <a:rPr lang="en-US" sz="2000" dirty="0"/>
              <a:t>Be prepared for sprint 6 planning</a:t>
            </a:r>
          </a:p>
        </p:txBody>
      </p:sp>
    </p:spTree>
    <p:extLst>
      <p:ext uri="{BB962C8B-B14F-4D97-AF65-F5344CB8AC3E}">
        <p14:creationId xmlns:p14="http://schemas.microsoft.com/office/powerpoint/2010/main" val="358578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9522</TotalTime>
  <Words>225</Words>
  <Application>Microsoft Macintosh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Sprint 5 Assignment Q&amp;A</vt:lpstr>
      <vt:lpstr>Programming Together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495</cp:revision>
  <dcterms:created xsi:type="dcterms:W3CDTF">2020-08-26T19:34:34Z</dcterms:created>
  <dcterms:modified xsi:type="dcterms:W3CDTF">2021-03-25T15:44:18Z</dcterms:modified>
</cp:coreProperties>
</file>