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224" r:id="rId3"/>
    <p:sldId id="1361" r:id="rId4"/>
    <p:sldId id="1332" r:id="rId5"/>
    <p:sldId id="1226" r:id="rId6"/>
    <p:sldId id="1115" r:id="rId7"/>
    <p:sldId id="1335" r:id="rId8"/>
    <p:sldId id="1114" r:id="rId9"/>
    <p:sldId id="1331" r:id="rId10"/>
    <p:sldId id="1235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4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hosting of Matchmaker for the Web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Dale chapter 16 on The World Wide Web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6 Planning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3633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6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69787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5028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6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class Friday or Monday will be a challenge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6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scrum master for sprint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6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5264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378659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10656</TotalTime>
  <Words>324</Words>
  <Application>Microsoft Macintosh PowerPoint</Application>
  <PresentationFormat>Widescreen</PresentationFormat>
  <Paragraphs>48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PowerPoint Presentation</vt:lpstr>
      <vt:lpstr>Scrum Process – Sprint Planning</vt:lpstr>
      <vt:lpstr>Sprint Planning</vt:lpstr>
      <vt:lpstr>PowerPoint Presentation</vt:lpstr>
      <vt:lpstr>Scrum Team Sprint 6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483</cp:revision>
  <dcterms:created xsi:type="dcterms:W3CDTF">2020-08-26T19:34:34Z</dcterms:created>
  <dcterms:modified xsi:type="dcterms:W3CDTF">2021-03-29T16:39:23Z</dcterms:modified>
</cp:coreProperties>
</file>