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54" r:id="rId2"/>
    <p:sldId id="1320" r:id="rId3"/>
    <p:sldId id="1358" r:id="rId4"/>
    <p:sldId id="1379" r:id="rId5"/>
    <p:sldId id="1156" r:id="rId6"/>
    <p:sldId id="1157" r:id="rId7"/>
    <p:sldId id="1221" r:id="rId8"/>
    <p:sldId id="1101" r:id="rId9"/>
    <p:sldId id="1220" r:id="rId10"/>
    <p:sldId id="1334" r:id="rId11"/>
    <p:sldId id="1382" r:id="rId12"/>
    <p:sldId id="1139" r:id="rId13"/>
    <p:sldId id="1258" r:id="rId14"/>
    <p:sldId id="992" r:id="rId15"/>
    <p:sldId id="1115" r:id="rId16"/>
    <p:sldId id="1226" r:id="rId17"/>
    <p:sldId id="1129" r:id="rId18"/>
    <p:sldId id="1321" r:id="rId19"/>
    <p:sldId id="1381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7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7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0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5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01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Wonderful submission numbers!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Discussion, Quiz, and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for Labs will be posted after demos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you have a new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Ideas for recognizing extra effort… and encouraging engagement?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could we do to celebrate a perfect submission metric?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stories from sprint 0 did not get completed, and do they need to be added to sprint 1?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9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Sprint 6: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class Thursday, Friday, or Monday will be a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 Discussion post not due until the end of class Tuesday</a:t>
            </a:r>
          </a:p>
        </p:txBody>
      </p:sp>
    </p:spTree>
    <p:extLst>
      <p:ext uri="{BB962C8B-B14F-4D97-AF65-F5344CB8AC3E}">
        <p14:creationId xmlns:p14="http://schemas.microsoft.com/office/powerpoint/2010/main" val="158809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a scrum team discussion on:</a:t>
            </a:r>
          </a:p>
          <a:p>
            <a:pPr marL="0" indent="0">
              <a:buNone/>
            </a:pPr>
            <a:r>
              <a:rPr lang="en-US" sz="2000" dirty="0"/>
              <a:t>	Continuous Integration and Continuous Deployment (CI/CD)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6</a:t>
            </a:r>
          </a:p>
        </p:txBody>
      </p:sp>
    </p:spTree>
    <p:extLst>
      <p:ext uri="{BB962C8B-B14F-4D97-AF65-F5344CB8AC3E}">
        <p14:creationId xmlns:p14="http://schemas.microsoft.com/office/powerpoint/2010/main" val="197409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with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React, Azure, and Yarn</a:t>
            </a:r>
          </a:p>
        </p:txBody>
      </p:sp>
    </p:spTree>
    <p:extLst>
      <p:ext uri="{BB962C8B-B14F-4D97-AF65-F5344CB8AC3E}">
        <p14:creationId xmlns:p14="http://schemas.microsoft.com/office/powerpoint/2010/main" val="392745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React, Azure, and Yarn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5 demos</a:t>
            </a:r>
          </a:p>
          <a:p>
            <a:pPr marL="0" indent="0">
              <a:buNone/>
            </a:pPr>
            <a:r>
              <a:rPr lang="en-US" sz="2000" dirty="0"/>
              <a:t>Be prepared for sprint 6 planning</a:t>
            </a:r>
          </a:p>
        </p:txBody>
      </p:sp>
    </p:spTree>
    <p:extLst>
      <p:ext uri="{BB962C8B-B14F-4D97-AF65-F5344CB8AC3E}">
        <p14:creationId xmlns:p14="http://schemas.microsoft.com/office/powerpoint/2010/main" val="35857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Plus Product Demos (as needed)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665</Words>
  <Application>Microsoft Macintosh PowerPoint</Application>
  <PresentationFormat>Widescreen</PresentationFormat>
  <Paragraphs>102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4</vt:lpstr>
      <vt:lpstr>Submission Percentage for Sprint 5</vt:lpstr>
      <vt:lpstr>Class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499</cp:revision>
  <dcterms:created xsi:type="dcterms:W3CDTF">2020-08-26T19:34:34Z</dcterms:created>
  <dcterms:modified xsi:type="dcterms:W3CDTF">2021-03-30T18:48:19Z</dcterms:modified>
</cp:coreProperties>
</file>