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349" r:id="rId2"/>
    <p:sldId id="1363" r:id="rId3"/>
    <p:sldId id="1256" r:id="rId4"/>
    <p:sldId id="1174" r:id="rId5"/>
    <p:sldId id="1156" r:id="rId6"/>
    <p:sldId id="1157" r:id="rId7"/>
    <p:sldId id="1221" r:id="rId8"/>
    <p:sldId id="1101" r:id="rId9"/>
    <p:sldId id="1220" r:id="rId10"/>
    <p:sldId id="1350" r:id="rId11"/>
    <p:sldId id="1364" r:id="rId12"/>
    <p:sldId id="1139" r:id="rId13"/>
    <p:sldId id="1365" r:id="rId14"/>
    <p:sldId id="1338" r:id="rId15"/>
    <p:sldId id="1235" r:id="rId16"/>
    <p:sldId id="10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2500"/>
  </p:normalViewPr>
  <p:slideViewPr>
    <p:cSldViewPr snapToGrid="0" snapToObjects="1">
      <p:cViewPr varScale="1">
        <p:scale>
          <a:sx n="142" d="100"/>
          <a:sy n="142" d="100"/>
        </p:scale>
        <p:origin x="2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6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61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5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90142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50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Exception assignment submission numbers!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and up to date through sprint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are available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Your Class Retrospective Feedback?</a:t>
            </a:r>
          </a:p>
        </p:txBody>
      </p:sp>
    </p:spTree>
    <p:extLst>
      <p:ext uri="{BB962C8B-B14F-4D97-AF65-F5344CB8AC3E}">
        <p14:creationId xmlns:p14="http://schemas.microsoft.com/office/powerpoint/2010/main" val="73327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69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Enjoy your Easter holiday!</a:t>
            </a:r>
          </a:p>
          <a:p>
            <a:pPr marL="0" indent="0">
              <a:buNone/>
            </a:pPr>
            <a:r>
              <a:rPr lang="en-US" sz="2000" dirty="0"/>
              <a:t>Complete through activity list item 7</a:t>
            </a:r>
          </a:p>
          <a:p>
            <a:pPr marL="0" indent="0">
              <a:buNone/>
            </a:pPr>
            <a:r>
              <a:rPr lang="en-US" sz="2000" b="1" u="sng" dirty="0"/>
              <a:t>Prior to next class</a:t>
            </a:r>
            <a:r>
              <a:rPr lang="en-US" sz="2000" dirty="0"/>
              <a:t> complete Programming Together with MatchmakerLite – Part 1 for the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16 on The World Wide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6… your initial Discussion 6 is due by the end of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AD9BCA-8BA1-3541-89F9-C5E9DC78BE31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Upcoming: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Friday &amp; Monday: No class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Wednesday: See above prework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Friday: Quiz 6 plus Programming Together with MatchmakerLite – Part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318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Matchmaker for the Web (as time allows):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Matchmaker vs. MatchmakerLite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Set up your Matchmaker GitHub repository and Azure  website</a:t>
            </a:r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Be prepared for demos &amp; retrospective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hosting of Matchmaker for the Web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Dale chapter 16 on The World Wide Web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9090A2A-4F1C-BA44-A85C-0B548F57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4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Matchmaker for the Web (as time allows)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16521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prepared to ask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</p:txBody>
      </p:sp>
    </p:spTree>
    <p:extLst>
      <p:ext uri="{BB962C8B-B14F-4D97-AF65-F5344CB8AC3E}">
        <p14:creationId xmlns:p14="http://schemas.microsoft.com/office/powerpoint/2010/main" val="3913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171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80647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545</Words>
  <Application>Microsoft Macintosh PowerPoint</Application>
  <PresentationFormat>Widescreen</PresentationFormat>
  <Paragraphs>80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for Sprint 4</vt:lpstr>
      <vt:lpstr>Submission Percentage for Sprint 5</vt:lpstr>
      <vt:lpstr>Class Retrospective</vt:lpstr>
      <vt:lpstr>Your Class Retrospective Feedback?</vt:lpstr>
      <vt:lpstr>Prework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489</cp:revision>
  <dcterms:created xsi:type="dcterms:W3CDTF">2020-08-26T19:34:34Z</dcterms:created>
  <dcterms:modified xsi:type="dcterms:W3CDTF">2021-03-31T17:40:19Z</dcterms:modified>
</cp:coreProperties>
</file>