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349" r:id="rId2"/>
    <p:sldId id="1357" r:id="rId3"/>
    <p:sldId id="1389" r:id="rId4"/>
    <p:sldId id="1366" r:id="rId5"/>
    <p:sldId id="1268" r:id="rId6"/>
    <p:sldId id="1390" r:id="rId7"/>
    <p:sldId id="1395" r:id="rId8"/>
    <p:sldId id="1396" r:id="rId9"/>
    <p:sldId id="1346" r:id="rId10"/>
    <p:sldId id="1388" r:id="rId11"/>
    <p:sldId id="1338" r:id="rId12"/>
    <p:sldId id="1235" r:id="rId13"/>
    <p:sldId id="10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82"/>
    <p:restoredTop sz="82492"/>
  </p:normalViewPr>
  <p:slideViewPr>
    <p:cSldViewPr snapToGrid="0" snapToObjects="1">
      <p:cViewPr varScale="1">
        <p:scale>
          <a:sx n="186" d="100"/>
          <a:sy n="186" d="100"/>
        </p:scale>
        <p:origin x="2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8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5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8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5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2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3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TCP_and_UDP_port_numbers" TargetMode="External"/><Relationship Id="rId3" Type="http://schemas.openxmlformats.org/officeDocument/2006/relationships/hyperlink" Target="https://en.wikipedia.org/wiki/Internet" TargetMode="External"/><Relationship Id="rId7" Type="http://schemas.openxmlformats.org/officeDocument/2006/relationships/hyperlink" Target="https://en.wikipedia.org/wiki/Network_sock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ser_Datagram_Protocol" TargetMode="External"/><Relationship Id="rId5" Type="http://schemas.openxmlformats.org/officeDocument/2006/relationships/hyperlink" Target="https://en.wikipedia.org/wiki/Transmission_Control_Protocol" TargetMode="External"/><Relationship Id="rId4" Type="http://schemas.openxmlformats.org/officeDocument/2006/relationships/hyperlink" Target="https://en.wikipedia.org/wiki/Internet_Protocol" TargetMode="Externa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Script" TargetMode="External"/><Relationship Id="rId3" Type="http://schemas.openxmlformats.org/officeDocument/2006/relationships/hyperlink" Target="https://en.wikipedia.org/wiki/World_Wide_Web" TargetMode="External"/><Relationship Id="rId7" Type="http://schemas.openxmlformats.org/officeDocument/2006/relationships/hyperlink" Target="https://en.wikipedia.org/wiki/Cascading_Style_Shee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TML" TargetMode="External"/><Relationship Id="rId5" Type="http://schemas.openxmlformats.org/officeDocument/2006/relationships/hyperlink" Target="https://en.wikipedia.org/wiki/Domain_Name_System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Hypertext_Transfer_Protocol" TargetMode="Externa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2434"/>
            <a:ext cx="9144000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Prework for Next Class</a:t>
            </a:r>
          </a:p>
        </p:txBody>
      </p:sp>
    </p:spTree>
    <p:extLst>
      <p:ext uri="{BB962C8B-B14F-4D97-AF65-F5344CB8AC3E}">
        <p14:creationId xmlns:p14="http://schemas.microsoft.com/office/powerpoint/2010/main" val="251562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693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list item 9</a:t>
            </a:r>
          </a:p>
          <a:p>
            <a:pPr marL="0" indent="0">
              <a:buNone/>
            </a:pPr>
            <a:r>
              <a:rPr lang="en-US" sz="2000" dirty="0"/>
              <a:t>Be prepared for Quiz 6</a:t>
            </a:r>
          </a:p>
          <a:p>
            <a:pPr marL="0" indent="0">
              <a:buNone/>
            </a:pPr>
            <a:r>
              <a:rPr lang="en-US" sz="2000" dirty="0"/>
              <a:t>Be prepared for Programming Together with MatchmakerLite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AD9BCA-8BA1-3541-89F9-C5E9DC78BE31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Upcoming: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Everything is due Sunday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318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Azure Hosting of Final Project Proposals</a:t>
            </a:r>
          </a:p>
        </p:txBody>
      </p:sp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 of The World Wide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Internet and The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Final Project Proposals Azure Hosting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7608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2434"/>
            <a:ext cx="9144000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Prework and Announcements</a:t>
            </a:r>
          </a:p>
        </p:txBody>
      </p:sp>
    </p:spTree>
    <p:extLst>
      <p:ext uri="{BB962C8B-B14F-4D97-AF65-F5344CB8AC3E}">
        <p14:creationId xmlns:p14="http://schemas.microsoft.com/office/powerpoint/2010/main" val="268900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693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Enjoy your Easter holiday!</a:t>
            </a:r>
          </a:p>
          <a:p>
            <a:pPr marL="0" indent="0">
              <a:buNone/>
            </a:pPr>
            <a:r>
              <a:rPr lang="en-US" sz="2000" dirty="0"/>
              <a:t>Complete through activity list item 7</a:t>
            </a:r>
          </a:p>
          <a:p>
            <a:pPr marL="0" indent="0">
              <a:buNone/>
            </a:pPr>
            <a:r>
              <a:rPr lang="en-US" sz="2000" b="1" u="sng" dirty="0"/>
              <a:t>Prior to next class</a:t>
            </a:r>
            <a:r>
              <a:rPr lang="en-US" sz="2000" dirty="0"/>
              <a:t> complete Programming Together with MatchmakerLite – Part 1 for the Web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Dale chapter 16 on The World Wide Web</a:t>
            </a:r>
          </a:p>
          <a:p>
            <a:pPr marL="0" indent="0">
              <a:buNone/>
            </a:pPr>
            <a:r>
              <a:rPr lang="en-US" sz="2000" dirty="0"/>
              <a:t>Be prepared for scrum team Discussion 6… your initial Discussion 6 is due by the end of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AD9BCA-8BA1-3541-89F9-C5E9DC78BE31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Upcoming: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Friday &amp; Monday: No class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Wednesday: See above prework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Friday: Quiz 6 plus Programming Together with MatchmakerLite – Part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685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28552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key topics using “team number by percent of content” method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Chapter 16 of Dale on The World Wide Web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16.1 Spinning The World Wide Web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16.2 HTML and CSS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16.3 Interactive Web Pages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16.4 XML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16.5 Summary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977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2434"/>
            <a:ext cx="9144000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The Internet and The Web</a:t>
            </a:r>
          </a:p>
        </p:txBody>
      </p:sp>
    </p:spTree>
    <p:extLst>
      <p:ext uri="{BB962C8B-B14F-4D97-AF65-F5344CB8AC3E}">
        <p14:creationId xmlns:p14="http://schemas.microsoft.com/office/powerpoint/2010/main" val="356762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Internet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Internet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IP (Internet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(Transmission Control Protocol)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 (User Datagram Protocol) </a:t>
            </a:r>
            <a:r>
              <a:rPr lang="en-US" sz="2000" dirty="0">
                <a:hlinkClick r:id="rId6"/>
              </a:rPr>
              <a:t>[link]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UDP/IP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or UDP/IP Socket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and UDP Protocols &amp; Port Numbers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E2CFF-2E53-4E08-B47B-2E03CBDC1E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4362" y="1227552"/>
            <a:ext cx="6397638" cy="47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Web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 (Hypertext Transfer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DNS (Domain Name System)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HTML (Hypertext Markup Language)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CSS (Cascading Style Sheets)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JavaScript [</a:t>
            </a:r>
            <a:r>
              <a:rPr lang="en-US" sz="2000" dirty="0">
                <a:hlinkClick r:id="rId8"/>
              </a:rPr>
              <a:t>link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0AC4C-9095-4FBA-8E03-0CC37CBE48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FE5D9-63F7-424C-8E00-845B24A1F384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6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Board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the discussion topic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brief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pasts and submits exact copy of the notes in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Presenter reports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10933</TotalTime>
  <Words>554</Words>
  <Application>Microsoft Macintosh PowerPoint</Application>
  <PresentationFormat>Widescreen</PresentationFormat>
  <Paragraphs>97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 and Announcements</vt:lpstr>
      <vt:lpstr>Prework</vt:lpstr>
      <vt:lpstr>Scrum Team Review</vt:lpstr>
      <vt:lpstr>The Internet and The Web</vt:lpstr>
      <vt:lpstr>Network Architecture – The Internet</vt:lpstr>
      <vt:lpstr>Network Architecture – The Web</vt:lpstr>
      <vt:lpstr>Scrum Team Discussion Board 6</vt:lpstr>
      <vt:lpstr>Prework for Next Class</vt:lpstr>
      <vt:lpstr>Prework</vt:lpstr>
      <vt:lpstr>Programming Together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497</cp:revision>
  <dcterms:created xsi:type="dcterms:W3CDTF">2020-08-26T19:34:34Z</dcterms:created>
  <dcterms:modified xsi:type="dcterms:W3CDTF">2021-04-07T17:46:52Z</dcterms:modified>
</cp:coreProperties>
</file>