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54" r:id="rId2"/>
    <p:sldId id="1413" r:id="rId3"/>
    <p:sldId id="1412" r:id="rId4"/>
    <p:sldId id="1418" r:id="rId5"/>
    <p:sldId id="1129" r:id="rId6"/>
    <p:sldId id="1427" r:id="rId7"/>
    <p:sldId id="1426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/>
    <p:restoredTop sz="82624"/>
  </p:normalViewPr>
  <p:slideViewPr>
    <p:cSldViewPr snapToGrid="0" snapToObjects="1">
      <p:cViewPr varScale="1">
        <p:scale>
          <a:sx n="183" d="100"/>
          <a:sy n="183" d="100"/>
        </p:scale>
        <p:origin x="2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Assignment Review plus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Azure, React, Yarn, and Tic-Tac-Toe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32837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8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6</a:t>
            </a:r>
          </a:p>
        </p:txBody>
      </p:sp>
    </p:spTree>
    <p:extLst>
      <p:ext uri="{BB962C8B-B14F-4D97-AF65-F5344CB8AC3E}">
        <p14:creationId xmlns:p14="http://schemas.microsoft.com/office/powerpoint/2010/main" val="61194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6 Assignment Review plus Q&amp;A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 Azure, React,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Yarn, and Tic-Tac-Toe</a:t>
            </a:r>
          </a:p>
        </p:txBody>
      </p:sp>
    </p:spTree>
    <p:extLst>
      <p:ext uri="{BB962C8B-B14F-4D97-AF65-F5344CB8AC3E}">
        <p14:creationId xmlns:p14="http://schemas.microsoft.com/office/powerpoint/2010/main" val="308124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Reviews and Retrospectives including your team’s Sprint 6 demo</a:t>
            </a:r>
          </a:p>
          <a:p>
            <a:pPr marL="0" indent="0">
              <a:buNone/>
            </a:pPr>
            <a:r>
              <a:rPr lang="en-US" sz="2000" dirty="0"/>
              <a:t>Be prepared for our class Sprint 7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Who will be demoing for each team?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0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9754</TotalTime>
  <Words>242</Words>
  <Application>Microsoft Macintosh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PowerPoint Presentation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506</cp:revision>
  <dcterms:created xsi:type="dcterms:W3CDTF">2020-08-26T19:34:34Z</dcterms:created>
  <dcterms:modified xsi:type="dcterms:W3CDTF">2021-04-08T18:54:28Z</dcterms:modified>
</cp:coreProperties>
</file>