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389" r:id="rId3"/>
    <p:sldId id="1397" r:id="rId4"/>
    <p:sldId id="1357" r:id="rId5"/>
    <p:sldId id="1390" r:id="rId6"/>
    <p:sldId id="1398" r:id="rId7"/>
    <p:sldId id="1388" r:id="rId8"/>
    <p:sldId id="1338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6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Or hosting Final Project Proposals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3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Prework and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89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69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list item 9</a:t>
            </a:r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MatchmakerLite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D9BCA-8BA1-3541-89F9-C5E9DC78BE31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Everything is due Sunday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264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MatchmakerLite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7608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Sprint 6 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35676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Quiz 6</a:t>
            </a:r>
          </a:p>
        </p:txBody>
      </p:sp>
    </p:spTree>
    <p:extLst>
      <p:ext uri="{BB962C8B-B14F-4D97-AF65-F5344CB8AC3E}">
        <p14:creationId xmlns:p14="http://schemas.microsoft.com/office/powerpoint/2010/main" val="425196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Programming Together </a:t>
            </a:r>
            <a:br>
              <a:rPr lang="en-US" sz="4000" dirty="0"/>
            </a:br>
            <a:r>
              <a:rPr lang="en-US" sz="4000" dirty="0"/>
              <a:t>with MatchmakerLite</a:t>
            </a:r>
          </a:p>
        </p:txBody>
      </p:sp>
    </p:spTree>
    <p:extLst>
      <p:ext uri="{BB962C8B-B14F-4D97-AF65-F5344CB8AC3E}">
        <p14:creationId xmlns:p14="http://schemas.microsoft.com/office/powerpoint/2010/main" val="25156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69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7 Planning on Monday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D9BCA-8BA1-3541-89F9-C5E9DC78BE31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Monday: Python or Web? What’s right for you?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318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10942</TotalTime>
  <Words>237</Words>
  <Application>Microsoft Macintosh PowerPoint</Application>
  <PresentationFormat>Widescreen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Prework and Announcements</vt:lpstr>
      <vt:lpstr>Prework</vt:lpstr>
      <vt:lpstr>PowerPoint Presentation</vt:lpstr>
      <vt:lpstr>Sprint 6 Assignment Q&amp;A</vt:lpstr>
      <vt:lpstr>Quiz 6</vt:lpstr>
      <vt:lpstr>Programming Together  with MatchmakerLite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498</cp:revision>
  <dcterms:created xsi:type="dcterms:W3CDTF">2020-08-26T19:34:34Z</dcterms:created>
  <dcterms:modified xsi:type="dcterms:W3CDTF">2021-04-09T15:56:59Z</dcterms:modified>
</cp:coreProperties>
</file>