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62" r:id="rId2"/>
    <p:sldId id="1406" r:id="rId3"/>
    <p:sldId id="1405" r:id="rId4"/>
    <p:sldId id="1407" r:id="rId5"/>
    <p:sldId id="1390" r:id="rId6"/>
    <p:sldId id="1398" r:id="rId7"/>
    <p:sldId id="1408" r:id="rId8"/>
    <p:sldId id="1338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59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Or hosting Final Project Proposals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3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2137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list item 10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r>
              <a:rPr lang="en-US" sz="2000" dirty="0"/>
              <a:t>Be prepared for scrum team review of Object-Oriented Programming Languages and Platforms</a:t>
            </a:r>
          </a:p>
          <a:p>
            <a:pPr marL="0" indent="0">
              <a:buNone/>
            </a:pPr>
            <a:r>
              <a:rPr lang="en-US" sz="2000" dirty="0"/>
              <a:t>Be prepared for Programming Together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Everything is due Sunday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35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JSON File Hosting and SwissArmyKnife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8324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Sprint 6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35676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Quiz 6</a:t>
            </a:r>
          </a:p>
        </p:txBody>
      </p:sp>
    </p:spTree>
    <p:extLst>
      <p:ext uri="{BB962C8B-B14F-4D97-AF65-F5344CB8AC3E}">
        <p14:creationId xmlns:p14="http://schemas.microsoft.com/office/powerpoint/2010/main" val="425196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Programming Together with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JSON File Hosting </a:t>
            </a:r>
            <a:br>
              <a:rPr lang="en-US" sz="4000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sz="4000" dirty="0"/>
              <a:t>SwissArmyKnife</a:t>
            </a:r>
          </a:p>
        </p:txBody>
      </p:sp>
    </p:spTree>
    <p:extLst>
      <p:ext uri="{BB962C8B-B14F-4D97-AF65-F5344CB8AC3E}">
        <p14:creationId xmlns:p14="http://schemas.microsoft.com/office/powerpoint/2010/main" val="31017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7 Planning on Monday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Sharing more Hosted JSON links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252</Words>
  <Application>Microsoft Macintosh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Prework and Announcements</vt:lpstr>
      <vt:lpstr>Prework</vt:lpstr>
      <vt:lpstr>PowerPoint Presentation</vt:lpstr>
      <vt:lpstr>Sprint 6 Assignment Q&amp;A</vt:lpstr>
      <vt:lpstr>Quiz 6</vt:lpstr>
      <vt:lpstr>Programming Together with   JSON File Hosting  and  SwissArmyKnife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478</cp:revision>
  <dcterms:created xsi:type="dcterms:W3CDTF">2020-08-26T19:34:34Z</dcterms:created>
  <dcterms:modified xsi:type="dcterms:W3CDTF">2021-04-09T16:19:51Z</dcterms:modified>
</cp:coreProperties>
</file>