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49" r:id="rId2"/>
    <p:sldId id="1389" r:id="rId3"/>
    <p:sldId id="1399" r:id="rId4"/>
    <p:sldId id="1224" r:id="rId5"/>
    <p:sldId id="1332" r:id="rId6"/>
    <p:sldId id="1226" r:id="rId7"/>
    <p:sldId id="1115" r:id="rId8"/>
    <p:sldId id="1335" r:id="rId9"/>
    <p:sldId id="1114" r:id="rId10"/>
    <p:sldId id="1331" r:id="rId11"/>
    <p:sldId id="1235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7"/>
    <p:restoredTop sz="82506"/>
  </p:normalViewPr>
  <p:slideViewPr>
    <p:cSldViewPr snapToGrid="0" snapToObjects="1">
      <p:cViewPr varScale="1">
        <p:scale>
          <a:sx n="127" d="100"/>
          <a:sy n="127" d="100"/>
        </p:scale>
        <p:origin x="2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8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378659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Be prepared for demos – Nicole (Wednesday)</a:t>
            </a:r>
          </a:p>
          <a:p>
            <a:pPr marL="0" indent="0">
              <a:buNone/>
            </a:pPr>
            <a:r>
              <a:rPr lang="en-US" sz="2000" dirty="0"/>
              <a:t>Be prepared for retrospectives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 Friday: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team review of Dale chapter 17 Security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team discussion 7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for demos – Sam (Friday)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Prework and 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89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69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7 Planning on Monday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AD9BCA-8BA1-3541-89F9-C5E9DC78BE31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Monday: Python or Web? What’s right for you?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14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7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3633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50283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7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will be choosing your environments going forward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This is the last sprint you can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holidays which should make it easier than last sprint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programming together videos </a:t>
            </a:r>
          </a:p>
        </p:txBody>
      </p:sp>
    </p:spTree>
    <p:extLst>
      <p:ext uri="{BB962C8B-B14F-4D97-AF65-F5344CB8AC3E}">
        <p14:creationId xmlns:p14="http://schemas.microsoft.com/office/powerpoint/2010/main" val="181453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22341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7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scrum master for sprint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7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5264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11014</TotalTime>
  <Words>366</Words>
  <Application>Microsoft Macintosh PowerPoint</Application>
  <PresentationFormat>Widescreen</PresentationFormat>
  <Paragraphs>58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Prework and Announcements</vt:lpstr>
      <vt:lpstr>Prework</vt:lpstr>
      <vt:lpstr>PowerPoint Presentation</vt:lpstr>
      <vt:lpstr>PowerPoint Presentation</vt:lpstr>
      <vt:lpstr>Scrum Process – Sprint Planning</vt:lpstr>
      <vt:lpstr>Sprint Planning</vt:lpstr>
      <vt:lpstr>PowerPoint Presentation</vt:lpstr>
      <vt:lpstr>Scrum Team Sprint 7 Planning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502</cp:revision>
  <dcterms:created xsi:type="dcterms:W3CDTF">2020-08-26T19:34:34Z</dcterms:created>
  <dcterms:modified xsi:type="dcterms:W3CDTF">2021-04-12T18:53:38Z</dcterms:modified>
</cp:coreProperties>
</file>