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354" r:id="rId2"/>
    <p:sldId id="1432" r:id="rId3"/>
    <p:sldId id="1256" r:id="rId4"/>
    <p:sldId id="1437" r:id="rId5"/>
    <p:sldId id="1167" r:id="rId6"/>
    <p:sldId id="1168" r:id="rId7"/>
    <p:sldId id="1434" r:id="rId8"/>
    <p:sldId id="1435" r:id="rId9"/>
    <p:sldId id="1436" r:id="rId10"/>
    <p:sldId id="1433" r:id="rId11"/>
    <p:sldId id="1201" r:id="rId12"/>
    <p:sldId id="1346" r:id="rId13"/>
    <p:sldId id="1398" r:id="rId14"/>
    <p:sldId id="10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82599"/>
  </p:normalViewPr>
  <p:slideViewPr>
    <p:cSldViewPr snapToGrid="0" snapToObjects="1">
      <p:cViewPr varScale="1">
        <p:scale>
          <a:sx n="131" d="100"/>
          <a:sy n="131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0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practical University educators.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3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Compassion and Empathy</a:t>
            </a:r>
          </a:p>
          <a:p>
            <a:r>
              <a:rPr lang="en-US" dirty="0"/>
              <a:t>Commitment and Integrity</a:t>
            </a:r>
          </a:p>
          <a:p>
            <a:r>
              <a:rPr lang="en-US" dirty="0"/>
              <a:t>Togetherness and Association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8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30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01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c.com/2018/04/23/what-jeff-bezos-learned-from-requiring-6-page-memos-at-amazon.html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Sprint 7 Assignment Update Review plus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Lab 7</a:t>
            </a:r>
          </a:p>
          <a:p>
            <a:pPr marL="0" indent="0">
              <a:buNone/>
            </a:pPr>
            <a:r>
              <a:rPr lang="en-US" sz="2000" dirty="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397057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Fox Chapter 11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the topics from Chapter 11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Patterns and Antipatterns, SOLID Class Architecture, and the “</a:t>
            </a:r>
            <a:r>
              <a:rPr lang="en-US" sz="1600" u="sng" dirty="0"/>
              <a:t>Gang of Four</a:t>
            </a:r>
            <a:r>
              <a:rPr lang="en-US" sz="1600" dirty="0"/>
              <a:t>”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u="sng" dirty="0"/>
              <a:t>Just Enough UML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Single Responsibility Principle, Open/Closed Principle, and </a:t>
            </a:r>
            <a:r>
              <a:rPr lang="en-US" sz="1600" dirty="0" err="1"/>
              <a:t>Liskov</a:t>
            </a:r>
            <a:r>
              <a:rPr lang="en-US" sz="1600" dirty="0"/>
              <a:t> Substitution Principle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Dependency Injection Principle and Demeter Principle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Plan-And-Document Perspective on Design Patterns, Fallacies and Pitfalls, and </a:t>
            </a:r>
            <a:r>
              <a:rPr lang="en-US" sz="1600" u="sng" dirty="0"/>
              <a:t>Frameworks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</a:t>
            </a:r>
          </a:p>
        </p:txBody>
      </p:sp>
    </p:spTree>
    <p:extLst>
      <p:ext uri="{BB962C8B-B14F-4D97-AF65-F5344CB8AC3E}">
        <p14:creationId xmlns:p14="http://schemas.microsoft.com/office/powerpoint/2010/main" val="71644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752938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Board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Presenter reports out</a:t>
            </a:r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r>
              <a:rPr lang="en-US" sz="2000" dirty="0"/>
              <a:t>Be prepared for team discussion of “Application Architectures, Object-Oriented Programming, and Databases - Part 1”</a:t>
            </a:r>
          </a:p>
          <a:p>
            <a:pPr marL="0" indent="0">
              <a:buNone/>
            </a:pPr>
            <a:r>
              <a:rPr lang="en-US" sz="2000" dirty="0"/>
              <a:t>Be prepared for Quiz 7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56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Prework, Announcements, and The Four Minute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68"/>
            <a:ext cx="10515600" cy="470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your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6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discussion of Fox Chapter 11 on “Design Patterns”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Announcement:</a:t>
            </a:r>
          </a:p>
          <a:p>
            <a:pPr marL="0" indent="0">
              <a:buNone/>
            </a:pPr>
            <a:r>
              <a:rPr lang="en-US" sz="2000" dirty="0"/>
              <a:t>Lab 7 has been updated.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077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Topic: Frustrations, Lasallian Tradition, &amp; Jeff Bezos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Assignment Review plus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Chapter Review Design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Board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23952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Frustrations &amp; Continuous Improvement? </a:t>
            </a:r>
          </a:p>
        </p:txBody>
      </p:sp>
    </p:spTree>
    <p:extLst>
      <p:ext uri="{BB962C8B-B14F-4D97-AF65-F5344CB8AC3E}">
        <p14:creationId xmlns:p14="http://schemas.microsoft.com/office/powerpoint/2010/main" val="399859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 – Lasallian Principles</a:t>
            </a:r>
            <a:endParaRPr lang="en-US" sz="3600" b="1" i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474F49-AC3F-0640-AD43-63EBC159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96" y="1231898"/>
            <a:ext cx="9062207" cy="52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Recall: </a:t>
            </a:r>
          </a:p>
          <a:p>
            <a:pPr marL="0" indent="0">
              <a:buNone/>
            </a:pPr>
            <a:r>
              <a:rPr lang="en-US" sz="2000" dirty="0"/>
              <a:t>I’m challenging you today to demonstrate: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Commitment to a Quality Education by </a:t>
            </a:r>
            <a:r>
              <a:rPr lang="en-US" sz="2000" u="sng" dirty="0"/>
              <a:t>proactively participating to make our time together effective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Community &amp; Togetherness by </a:t>
            </a:r>
            <a:r>
              <a:rPr lang="en-US" sz="2000" u="sng" dirty="0"/>
              <a:t>getting to know your classmates and your instructor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Today: </a:t>
            </a:r>
          </a:p>
          <a:p>
            <a:pPr marL="0" indent="0">
              <a:buNone/>
            </a:pPr>
            <a:r>
              <a:rPr lang="en-US" sz="2000" dirty="0"/>
              <a:t>Part of our tradition is to be okay with some quiet time in class to prepare ourselves to learn and to reflect </a:t>
            </a:r>
          </a:p>
        </p:txBody>
      </p:sp>
    </p:spTree>
    <p:extLst>
      <p:ext uri="{BB962C8B-B14F-4D97-AF65-F5344CB8AC3E}">
        <p14:creationId xmlns:p14="http://schemas.microsoft.com/office/powerpoint/2010/main" val="382786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Lasallian Tradition, Jeff Bezos,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the first few minutes of class? </a:t>
            </a:r>
          </a:p>
        </p:txBody>
      </p:sp>
    </p:spTree>
    <p:extLst>
      <p:ext uri="{BB962C8B-B14F-4D97-AF65-F5344CB8AC3E}">
        <p14:creationId xmlns:p14="http://schemas.microsoft.com/office/powerpoint/2010/main" val="306732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519ECB-2EA7-4341-86AE-C6FF707C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60" y="901296"/>
            <a:ext cx="7487080" cy="1145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52364-0D69-B84D-9F5E-83BB3DB9A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011" y="232037"/>
            <a:ext cx="774700" cy="406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5213E6-C69B-724E-BDDD-8FDA1965B82E}"/>
              </a:ext>
            </a:extLst>
          </p:cNvPr>
          <p:cNvSpPr/>
          <p:nvPr/>
        </p:nvSpPr>
        <p:spPr>
          <a:xfrm>
            <a:off x="2352460" y="2551837"/>
            <a:ext cx="77597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Bezos created a new way to hold meetings: Meetings start with each attendee sitting and silently reading a “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six-page, narratively-structured memo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for about the first 30 minutes of the meeting.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″[The memo is] supposed to create the context for what will then be a good discussion,” Bezos said.</a:t>
            </a:r>
          </a:p>
        </p:txBody>
      </p:sp>
    </p:spTree>
    <p:extLst>
      <p:ext uri="{BB962C8B-B14F-4D97-AF65-F5344CB8AC3E}">
        <p14:creationId xmlns:p14="http://schemas.microsoft.com/office/powerpoint/2010/main" val="74968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Friendly Conversation Topic: Conclusion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“Start” – The Four Minute Reflection</a:t>
            </a:r>
          </a:p>
        </p:txBody>
      </p:sp>
    </p:spTree>
    <p:extLst>
      <p:ext uri="{BB962C8B-B14F-4D97-AF65-F5344CB8AC3E}">
        <p14:creationId xmlns:p14="http://schemas.microsoft.com/office/powerpoint/2010/main" val="26290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10131</TotalTime>
  <Words>629</Words>
  <Application>Microsoft Macintosh PowerPoint</Application>
  <PresentationFormat>Widescreen</PresentationFormat>
  <Paragraphs>97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Preflight Check List</vt:lpstr>
      <vt:lpstr>Prework, Announcements, and The Four Minute Reflection</vt:lpstr>
      <vt:lpstr>PowerPoint Presentation</vt:lpstr>
      <vt:lpstr>PowerPoint Presentation</vt:lpstr>
      <vt:lpstr>Friendly Conversation Topic – Lasallian Principles</vt:lpstr>
      <vt:lpstr>Friendly Conversation Topic</vt:lpstr>
      <vt:lpstr>PowerPoint Presentation</vt:lpstr>
      <vt:lpstr>PowerPoint Presentation</vt:lpstr>
      <vt:lpstr>PowerPoint Presentation</vt:lpstr>
      <vt:lpstr>Sprint 7 Assignment Update Review plus Q&amp;A</vt:lpstr>
      <vt:lpstr>Scrum Team Fox Chapter 11 Discussion</vt:lpstr>
      <vt:lpstr>Scrum Team Discussion Board 7</vt:lpstr>
      <vt:lpstr>Prework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549</cp:revision>
  <dcterms:created xsi:type="dcterms:W3CDTF">2020-08-26T19:34:34Z</dcterms:created>
  <dcterms:modified xsi:type="dcterms:W3CDTF">2021-04-15T15:58:13Z</dcterms:modified>
</cp:coreProperties>
</file>