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362" r:id="rId2"/>
    <p:sldId id="1444" r:id="rId3"/>
    <p:sldId id="1437" r:id="rId4"/>
    <p:sldId id="1152" r:id="rId5"/>
    <p:sldId id="1456" r:id="rId6"/>
    <p:sldId id="1449" r:id="rId7"/>
    <p:sldId id="1452" r:id="rId8"/>
    <p:sldId id="1450" r:id="rId9"/>
    <p:sldId id="1451" r:id="rId10"/>
    <p:sldId id="1405" r:id="rId11"/>
    <p:sldId id="1404" r:id="rId12"/>
    <p:sldId id="1054" r:id="rId13"/>
    <p:sldId id="1453" r:id="rId14"/>
    <p:sldId id="1455" r:id="rId15"/>
    <p:sldId id="14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0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3632"/>
            <a:ext cx="10457735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Prework for next class: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“Application Architectures, Object-Oriented Programming, and Databases - Part 1”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222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28549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B386D-545B-044B-9714-FBB20E3E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2" y="1690688"/>
            <a:ext cx="10701993" cy="3740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9266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EC11-5A18-7F4C-B2C0-C163315C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2" y="2598821"/>
            <a:ext cx="10804415" cy="22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6C29F-6A07-9B40-8F03-EC5F8AB5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70" y="2701550"/>
            <a:ext cx="11020350" cy="17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2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Four Minutes of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“Application Architectures, Object-Oriented Programming, and Databases - Part 1”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7936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Date &amp;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Questions &amp;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“Application Architectures, Object-Oriented Programming, and Databases - Part 1”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95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DC81E-64CC-2D4A-8180-A41056BA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Foreshadowing Sprint 8: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are scheduled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at least 2 hours before your final project presentation timeslot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504D6-6DDB-274A-97A5-87F58F40C6E5}"/>
              </a:ext>
            </a:extLst>
          </p:cNvPr>
          <p:cNvGrpSpPr/>
          <p:nvPr/>
        </p:nvGrpSpPr>
        <p:grpSpPr>
          <a:xfrm>
            <a:off x="6096000" y="4572767"/>
            <a:ext cx="5653695" cy="565426"/>
            <a:chOff x="5817570" y="1732635"/>
            <a:chExt cx="5932126" cy="565426"/>
          </a:xfrm>
        </p:grpSpPr>
        <p:sp>
          <p:nvSpPr>
            <p:cNvPr id="6" name="Arrow: Down 9">
              <a:extLst>
                <a:ext uri="{FF2B5EF4-FFF2-40B4-BE49-F238E27FC236}">
                  <a16:creationId xmlns:a16="http://schemas.microsoft.com/office/drawing/2014/main" id="{1F2600F0-6FE6-1843-82FA-0C9863BDD505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1617F9-4608-394D-8B39-5E23AE99C2A8}"/>
                </a:ext>
              </a:extLst>
            </p:cNvPr>
            <p:cNvCxnSpPr>
              <a:cxnSpLocks/>
            </p:cNvCxnSpPr>
            <p:nvPr/>
          </p:nvCxnSpPr>
          <p:spPr>
            <a:xfrm>
              <a:off x="9052145" y="2127484"/>
              <a:ext cx="2697551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3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Can I present earlier and be done with the class?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do sprint 8 assignments need to be submitted?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Two hours before your scheduled Final Project presentation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Can I resubmit sprint 8 assignments later in the week?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Yes. Everything needs to be submitted by the end of the day Thursday, May 6</a:t>
            </a:r>
            <a:r>
              <a:rPr lang="en-US" sz="2000" baseline="30000" dirty="0"/>
              <a:t>th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if I miss my Final Project Presentation time?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Contact me before your scheduled time and make sure that your assignments are submitted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45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Presentations &amp; Schedule</a:t>
            </a:r>
          </a:p>
        </p:txBody>
      </p:sp>
    </p:spTree>
    <p:extLst>
      <p:ext uri="{BB962C8B-B14F-4D97-AF65-F5344CB8AC3E}">
        <p14:creationId xmlns:p14="http://schemas.microsoft.com/office/powerpoint/2010/main" val="62900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Topic: Application Architectures, Object-Oriented Programming, and Databases - Part 1: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key sections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Three-tier Application Architecture / Object-Oriented Programming Concepts, Patterns, Principles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Horizontal vs Vertical Scaling / Files, JSON/XML, Binary, and Shared Files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SQL and NoSQL Databases /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Database Pros &amp; Cons / ORM?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Shared Data 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61787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r>
              <a:rPr lang="en-US" sz="2000" dirty="0"/>
              <a:t>Be diligently working on activity 9</a:t>
            </a:r>
          </a:p>
          <a:p>
            <a:pPr marL="0" indent="0">
              <a:buNone/>
            </a:pPr>
            <a:r>
              <a:rPr lang="en-US" sz="2000" dirty="0"/>
              <a:t>Be prepared Quiz 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98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12842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11438</TotalTime>
  <Words>537</Words>
  <Application>Microsoft Macintosh PowerPoint</Application>
  <PresentationFormat>Widescreen</PresentationFormat>
  <Paragraphs>84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Preflight Check List</vt:lpstr>
      <vt:lpstr>Four Minutes of Preparation and Reflection</vt:lpstr>
      <vt:lpstr>PowerPoint Presentation</vt:lpstr>
      <vt:lpstr>Sprint Planning</vt:lpstr>
      <vt:lpstr>Questions &amp; Answers</vt:lpstr>
      <vt:lpstr>PowerPoint Presentation</vt:lpstr>
      <vt:lpstr>Team Discussion</vt:lpstr>
      <vt:lpstr>Prework For Next Class</vt:lpstr>
      <vt:lpstr>PowerPoint Presentation</vt:lpstr>
      <vt:lpstr>Prework</vt:lpstr>
      <vt:lpstr>PowerPoint Presentation</vt:lpstr>
      <vt:lpstr>End of Session</vt:lpstr>
      <vt:lpstr>Job Opportunities</vt:lpstr>
      <vt:lpstr>Job Opportunities</vt:lpstr>
      <vt:lpstr>Job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490</cp:revision>
  <dcterms:created xsi:type="dcterms:W3CDTF">2020-08-26T19:34:34Z</dcterms:created>
  <dcterms:modified xsi:type="dcterms:W3CDTF">2021-04-19T16:57:23Z</dcterms:modified>
</cp:coreProperties>
</file>