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362" r:id="rId2"/>
    <p:sldId id="1436" r:id="rId3"/>
    <p:sldId id="1437" r:id="rId4"/>
    <p:sldId id="1463" r:id="rId5"/>
    <p:sldId id="1152" r:id="rId6"/>
    <p:sldId id="1451" r:id="rId7"/>
    <p:sldId id="1464" r:id="rId8"/>
    <p:sldId id="1465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36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2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  <a:p>
            <a:r>
              <a:rPr lang="en-US" dirty="0"/>
              <a:t>OOP -&gt; Code Reuse</a:t>
            </a:r>
          </a:p>
          <a:p>
            <a:r>
              <a:rPr lang="en-US" dirty="0"/>
              <a:t>Functional Programming -&gt; Testability &amp; Multithreading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8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 Couple Minutes of Preparation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1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your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diligently working on activity 10 and 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Programming Together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8 Preview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What’s Next (as time allows)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23952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Normal class schedule next week with: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8 planning Monday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7 Demos, Retrospective, and Chapter discussion on Wednesday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Quiz 8 and Lab on Friday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Final Exams start the following week with no regular classes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be presenting our Final Project during our scheduled Final Exam time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865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DC81E-64CC-2D4A-8180-A41056BA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8" y="831046"/>
            <a:ext cx="5439161" cy="5195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4906474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8 week 2: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Finals week starts Monday, May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during finals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will be during our final exam time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due 2 hours before our scheduled final exam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resubmit assignments up until the end of the day Thursday, May 6th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8504D6-6DDB-274A-97A5-87F58F40C6E5}"/>
              </a:ext>
            </a:extLst>
          </p:cNvPr>
          <p:cNvGrpSpPr/>
          <p:nvPr/>
        </p:nvGrpSpPr>
        <p:grpSpPr>
          <a:xfrm>
            <a:off x="6096000" y="4572767"/>
            <a:ext cx="5653695" cy="565426"/>
            <a:chOff x="5817570" y="1732635"/>
            <a:chExt cx="5932126" cy="565426"/>
          </a:xfrm>
        </p:grpSpPr>
        <p:sp>
          <p:nvSpPr>
            <p:cNvPr id="6" name="Arrow: Down 9">
              <a:extLst>
                <a:ext uri="{FF2B5EF4-FFF2-40B4-BE49-F238E27FC236}">
                  <a16:creationId xmlns:a16="http://schemas.microsoft.com/office/drawing/2014/main" id="{1F2600F0-6FE6-1843-82FA-0C9863BDD505}"/>
                </a:ext>
              </a:extLst>
            </p:cNvPr>
            <p:cNvSpPr/>
            <p:nvPr/>
          </p:nvSpPr>
          <p:spPr>
            <a:xfrm rot="16200000">
              <a:off x="5689466" y="1860739"/>
              <a:ext cx="565426" cy="30921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1617F9-4608-394D-8B39-5E23AE99C2A8}"/>
                </a:ext>
              </a:extLst>
            </p:cNvPr>
            <p:cNvCxnSpPr>
              <a:cxnSpLocks/>
            </p:cNvCxnSpPr>
            <p:nvPr/>
          </p:nvCxnSpPr>
          <p:spPr>
            <a:xfrm>
              <a:off x="9052145" y="2127484"/>
              <a:ext cx="2697551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3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412842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</a:t>
            </a:r>
          </a:p>
          <a:p>
            <a:pPr marL="0" indent="0">
              <a:buNone/>
            </a:pPr>
            <a:r>
              <a:rPr lang="en-US" sz="2000" dirty="0"/>
              <a:t>Be prepared for sprint 8 planning</a:t>
            </a:r>
          </a:p>
          <a:p>
            <a:pPr marL="0" indent="0">
              <a:buNone/>
            </a:pPr>
            <a:r>
              <a:rPr lang="en-US" sz="2000" dirty="0"/>
              <a:t>Be prepared to focus on your final project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366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18822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11572</TotalTime>
  <Words>345</Words>
  <Application>Microsoft Macintosh PowerPoint</Application>
  <PresentationFormat>Widescreen</PresentationFormat>
  <Paragraphs>55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Preflight Check List</vt:lpstr>
      <vt:lpstr>A Couple Minutes of Preparation and Reflection</vt:lpstr>
      <vt:lpstr>PowerPoint Presentation</vt:lpstr>
      <vt:lpstr>Sprint 8 Preview</vt:lpstr>
      <vt:lpstr>Sprint 8 Preview</vt:lpstr>
      <vt:lpstr>PowerPoint Presentation</vt:lpstr>
      <vt:lpstr>Prework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496</cp:revision>
  <dcterms:created xsi:type="dcterms:W3CDTF">2020-08-26T19:34:34Z</dcterms:created>
  <dcterms:modified xsi:type="dcterms:W3CDTF">2021-04-23T18:58:36Z</dcterms:modified>
</cp:coreProperties>
</file>