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436" r:id="rId3"/>
    <p:sldId id="1224" r:id="rId4"/>
    <p:sldId id="1332" r:id="rId5"/>
    <p:sldId id="1226" r:id="rId6"/>
    <p:sldId id="1438" r:id="rId7"/>
    <p:sldId id="1152" r:id="rId8"/>
    <p:sldId id="1335" r:id="rId9"/>
    <p:sldId id="1114" r:id="rId10"/>
    <p:sldId id="1331" r:id="rId11"/>
    <p:sldId id="1235" r:id="rId12"/>
    <p:sldId id="140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/>
    <p:restoredTop sz="82393"/>
  </p:normalViewPr>
  <p:slideViewPr>
    <p:cSldViewPr snapToGrid="0" snapToObjects="1">
      <p:cViewPr varScale="1">
        <p:scale>
          <a:sx n="127" d="100"/>
          <a:sy n="127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3200" b="1" i="1" u="sng" dirty="0">
                <a:latin typeface="+mj-lt"/>
              </a:rPr>
              <a:t>This is the last chance to demo</a:t>
            </a:r>
          </a:p>
        </p:txBody>
      </p:sp>
    </p:spTree>
    <p:extLst>
      <p:ext uri="{BB962C8B-B14F-4D97-AF65-F5344CB8AC3E}">
        <p14:creationId xmlns:p14="http://schemas.microsoft.com/office/powerpoint/2010/main" val="37865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</a:t>
            </a:r>
          </a:p>
          <a:p>
            <a:pPr marL="0" indent="0">
              <a:buNone/>
            </a:pPr>
            <a:r>
              <a:rPr lang="en-US" sz="2000" dirty="0"/>
              <a:t>Be prepared for retrospectives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 Friday: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(as time allows)</a:t>
            </a:r>
          </a:p>
        </p:txBody>
      </p:sp>
    </p:spTree>
    <p:extLst>
      <p:ext uri="{BB962C8B-B14F-4D97-AF65-F5344CB8AC3E}">
        <p14:creationId xmlns:p14="http://schemas.microsoft.com/office/powerpoint/2010/main" val="428549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invest our first few minutes of class in preparing ourselves.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focus on your final project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(as time allows)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36337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5028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1: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Normal class schedule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today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 </a:t>
            </a:r>
            <a:r>
              <a:rPr lang="en-US" sz="2000"/>
              <a:t>and Retrospective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38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week 2: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starts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will be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due 2 hours before our scheduled final exam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need to let me know during your final project presentation if you will be resubmitting Lab 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47875" y="2847095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9052145" y="2127484"/>
              <a:ext cx="2697551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2234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 everyone confirmed their final project name and presentation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5264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11609</TotalTime>
  <Words>425</Words>
  <Application>Microsoft Macintosh PowerPoint</Application>
  <PresentationFormat>Widescreen</PresentationFormat>
  <Paragraphs>71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PowerPoint Presentation</vt:lpstr>
      <vt:lpstr>Scrum Process – Sprint Planning</vt:lpstr>
      <vt:lpstr>Sprint 8 Planning</vt:lpstr>
      <vt:lpstr>Sprint 8 Planning</vt:lpstr>
      <vt:lpstr>PowerPoint Presentation</vt:lpstr>
      <vt:lpstr>Scrum Team Sprint Planning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533</cp:revision>
  <dcterms:created xsi:type="dcterms:W3CDTF">2020-08-26T19:34:34Z</dcterms:created>
  <dcterms:modified xsi:type="dcterms:W3CDTF">2021-04-26T18:45:58Z</dcterms:modified>
</cp:coreProperties>
</file>