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1467" r:id="rId2"/>
    <p:sldId id="1468" r:id="rId3"/>
    <p:sldId id="1320" r:id="rId4"/>
    <p:sldId id="1379" r:id="rId5"/>
    <p:sldId id="1156" r:id="rId6"/>
    <p:sldId id="1157" r:id="rId7"/>
    <p:sldId id="1221" r:id="rId8"/>
    <p:sldId id="1101" r:id="rId9"/>
    <p:sldId id="1220" r:id="rId10"/>
    <p:sldId id="1461" r:id="rId11"/>
    <p:sldId id="1470" r:id="rId12"/>
    <p:sldId id="1383" r:id="rId13"/>
    <p:sldId id="1139" r:id="rId14"/>
    <p:sldId id="1462" r:id="rId15"/>
    <p:sldId id="992" r:id="rId16"/>
    <p:sldId id="1472" r:id="rId17"/>
    <p:sldId id="1226" r:id="rId18"/>
    <p:sldId id="1431" r:id="rId19"/>
    <p:sldId id="1438" r:id="rId20"/>
    <p:sldId id="1473" r:id="rId21"/>
    <p:sldId id="1129" r:id="rId22"/>
    <p:sldId id="1235" r:id="rId23"/>
    <p:sldId id="105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1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7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9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team retrospective.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was one specific item from your retrospective?</a:t>
            </a:r>
          </a:p>
        </p:txBody>
      </p:sp>
    </p:spTree>
    <p:extLst>
      <p:ext uri="{BB962C8B-B14F-4D97-AF65-F5344CB8AC3E}">
        <p14:creationId xmlns:p14="http://schemas.microsoft.com/office/powerpoint/2010/main" val="51661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7 Retrospective (class)</a:t>
            </a:r>
          </a:p>
        </p:txBody>
      </p:sp>
    </p:spTree>
    <p:extLst>
      <p:ext uri="{BB962C8B-B14F-4D97-AF65-F5344CB8AC3E}">
        <p14:creationId xmlns:p14="http://schemas.microsoft.com/office/powerpoint/2010/main" val="106722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7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94944"/>
              </p:ext>
            </p:extLst>
          </p:nvPr>
        </p:nvGraphicFramePr>
        <p:xfrm>
          <a:off x="2549525" y="1746250"/>
          <a:ext cx="709295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4" imgW="6540500" imgH="3378200" progId="Excel.Sheet.12">
                  <p:embed/>
                </p:oleObj>
              </mc:Choice>
              <mc:Fallback>
                <p:oleObj name="Worksheet" r:id="rId4" imgW="6540500" imgH="33782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746250"/>
                        <a:ext cx="709295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52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Retrospective (class)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2836"/>
            <a:ext cx="10739617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submission numbers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Too much content in sprint 7… sorry.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for Discussion, Quiz, and 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now… email me with questions or comments about the 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for Labs will be posted by the end of the day tomorrow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Start, Stop, Continue for the class: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start, stop, continue items?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Should I continue the preparation and reflection time at the beginning of class? If so, what is the optimal length of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can I better reward scrum team and class participation?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else could I do to improve the class? </a:t>
            </a:r>
          </a:p>
        </p:txBody>
      </p:sp>
    </p:spTree>
    <p:extLst>
      <p:ext uri="{BB962C8B-B14F-4D97-AF65-F5344CB8AC3E}">
        <p14:creationId xmlns:p14="http://schemas.microsoft.com/office/powerpoint/2010/main" val="38118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8 Planning</a:t>
            </a:r>
          </a:p>
        </p:txBody>
      </p:sp>
    </p:spTree>
    <p:extLst>
      <p:ext uri="{BB962C8B-B14F-4D97-AF65-F5344CB8AC3E}">
        <p14:creationId xmlns:p14="http://schemas.microsoft.com/office/powerpoint/2010/main" val="303217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Sprint 8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Focused on Final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required Discussion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in week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during final exam time</a:t>
            </a:r>
          </a:p>
        </p:txBody>
      </p:sp>
    </p:spTree>
    <p:extLst>
      <p:ext uri="{BB962C8B-B14F-4D97-AF65-F5344CB8AC3E}">
        <p14:creationId xmlns:p14="http://schemas.microsoft.com/office/powerpoint/2010/main" val="181453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Sprint 8 Week 1: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Normal class schedule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Today: Sprint 7 Demos and Retrospective and Sprint 8 planning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Thursday: Topic Discussion, Quiz 8, and Lab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38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demo your team’s Mosaic v2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7 reviews, retrospectives, and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8 planning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8F6B1BD-E6FD-E74A-BEEF-263F79D4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Sprint 8 Week 2: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starts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will be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due 2 hours before our scheduled final exam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need to let me know during your final project presentation if you will be resubmitting Lab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55261F-3C4F-0D49-AC7D-479B6579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61EB100-40FE-7447-8FB1-800A66CA85E2}"/>
              </a:ext>
            </a:extLst>
          </p:cNvPr>
          <p:cNvGrpSpPr/>
          <p:nvPr/>
        </p:nvGrpSpPr>
        <p:grpSpPr>
          <a:xfrm>
            <a:off x="6011209" y="4234385"/>
            <a:ext cx="5653695" cy="565426"/>
            <a:chOff x="5817570" y="1732635"/>
            <a:chExt cx="5932126" cy="565426"/>
          </a:xfrm>
        </p:grpSpPr>
        <p:sp>
          <p:nvSpPr>
            <p:cNvPr id="14" name="Arrow: Down 9">
              <a:extLst>
                <a:ext uri="{FF2B5EF4-FFF2-40B4-BE49-F238E27FC236}">
                  <a16:creationId xmlns:a16="http://schemas.microsoft.com/office/drawing/2014/main" id="{2A8A29E8-BB16-4C4B-9E54-FC346339D56E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1D5FE7-EF9D-7946-B959-AD41D1A8B374}"/>
                </a:ext>
              </a:extLst>
            </p:cNvPr>
            <p:cNvCxnSpPr>
              <a:cxnSpLocks/>
            </p:cNvCxnSpPr>
            <p:nvPr/>
          </p:nvCxnSpPr>
          <p:spPr>
            <a:xfrm>
              <a:off x="8379966" y="2127484"/>
              <a:ext cx="3369730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1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722668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</a:t>
            </a:r>
            <a:r>
              <a:rPr lang="en-US" sz="2000"/>
              <a:t>activity 5 </a:t>
            </a:r>
            <a:r>
              <a:rPr lang="en-US" sz="2000" dirty="0"/>
              <a:t>prior to next class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“Application Architectures, Object-Oriented Programming, and Databases - Part 2”</a:t>
            </a:r>
          </a:p>
          <a:p>
            <a:pPr marL="0" indent="0">
              <a:buNone/>
            </a:pPr>
            <a:r>
              <a:rPr lang="en-US" sz="2000" dirty="0"/>
              <a:t>Be prepared for Quiz 8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 Next Week: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Final Project Presentations during our final exam time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Mosaic 2 Voting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Start, Stop, Continue Breakout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935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95107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5856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&amp; Product Demos</a:t>
            </a:r>
          </a:p>
        </p:txBody>
      </p:sp>
    </p:spTree>
    <p:extLst>
      <p:ext uri="{BB962C8B-B14F-4D97-AF65-F5344CB8AC3E}">
        <p14:creationId xmlns:p14="http://schemas.microsoft.com/office/powerpoint/2010/main" val="30435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78923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10821</TotalTime>
  <Words>902</Words>
  <Application>Microsoft Macintosh PowerPoint</Application>
  <PresentationFormat>Widescreen</PresentationFormat>
  <Paragraphs>129</Paragraphs>
  <Slides>23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Preparation and Reflection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Retrospective</vt:lpstr>
      <vt:lpstr>PowerPoint Presentation</vt:lpstr>
      <vt:lpstr>Submission Percentage for Sprint 7</vt:lpstr>
      <vt:lpstr>Retrospective (class)</vt:lpstr>
      <vt:lpstr>Class Retrospective Breakout</vt:lpstr>
      <vt:lpstr>PowerPoint Presentation</vt:lpstr>
      <vt:lpstr>PowerPoint Presentation</vt:lpstr>
      <vt:lpstr>Scrum Process – Sprint Planning</vt:lpstr>
      <vt:lpstr>Sprint 8 Planning</vt:lpstr>
      <vt:lpstr>Sprint 8 Planning</vt:lpstr>
      <vt:lpstr>Sprint 8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530</cp:revision>
  <dcterms:created xsi:type="dcterms:W3CDTF">2020-08-26T19:34:34Z</dcterms:created>
  <dcterms:modified xsi:type="dcterms:W3CDTF">2021-04-27T18:39:57Z</dcterms:modified>
</cp:coreProperties>
</file>