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1362" r:id="rId2"/>
    <p:sldId id="1444" r:id="rId3"/>
    <p:sldId id="1320" r:id="rId4"/>
    <p:sldId id="1379" r:id="rId5"/>
    <p:sldId id="1156" r:id="rId6"/>
    <p:sldId id="1157" r:id="rId7"/>
    <p:sldId id="1221" r:id="rId8"/>
    <p:sldId id="1101" r:id="rId9"/>
    <p:sldId id="1220" r:id="rId10"/>
    <p:sldId id="1463" r:id="rId11"/>
    <p:sldId id="1461" r:id="rId12"/>
    <p:sldId id="1464" r:id="rId13"/>
    <p:sldId id="1323" r:id="rId14"/>
    <p:sldId id="1331" r:id="rId15"/>
    <p:sldId id="1380" r:id="rId16"/>
    <p:sldId id="1429" r:id="rId17"/>
    <p:sldId id="1465" r:id="rId18"/>
    <p:sldId id="1139" r:id="rId19"/>
    <p:sldId id="1462" r:id="rId20"/>
    <p:sldId id="992" r:id="rId21"/>
    <p:sldId id="1466" r:id="rId22"/>
    <p:sldId id="1226" r:id="rId23"/>
    <p:sldId id="1431" r:id="rId24"/>
    <p:sldId id="1438" r:id="rId25"/>
    <p:sldId id="1152" r:id="rId26"/>
    <p:sldId id="1129" r:id="rId27"/>
    <p:sldId id="1235" r:id="rId28"/>
    <p:sldId id="105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83"/>
    <p:restoredTop sz="82610"/>
  </p:normalViewPr>
  <p:slideViewPr>
    <p:cSldViewPr snapToGrid="0" snapToObjects="1">
      <p:cViewPr varScale="1">
        <p:scale>
          <a:sx n="186" d="100"/>
          <a:sy n="186" d="100"/>
        </p:scale>
        <p:origin x="19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4/28/21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24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0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76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97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59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99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10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7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54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34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39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49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83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12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94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47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4/28/21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4/28/21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4/28/21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.xls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1.xls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2.xls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3.xls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4.xlsx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87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2 Retrospectives plus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3 Planning Update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Breakout session (team)</a:t>
            </a:r>
          </a:p>
        </p:txBody>
      </p:sp>
    </p:spTree>
    <p:extLst>
      <p:ext uri="{BB962C8B-B14F-4D97-AF65-F5344CB8AC3E}">
        <p14:creationId xmlns:p14="http://schemas.microsoft.com/office/powerpoint/2010/main" val="1319340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2 Retrospective &amp; Sprint 3 Planning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team calculates sprint metrics and completes retrospective. </a:t>
            </a:r>
          </a:p>
          <a:p>
            <a:pPr marL="0" indent="0">
              <a:buNone/>
            </a:pPr>
            <a:r>
              <a:rPr lang="en-US" sz="2000" dirty="0"/>
              <a:t>Calculate say/do ratio with no ambiguity.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Report out questions (Scrum Master):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was your say/do ratio and how was it calculated (story points committed and story points done)?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was one specific item from your retrospective?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were the sprint 3 plan?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is your original and updated story and story point commitment?</a:t>
            </a:r>
          </a:p>
        </p:txBody>
      </p:sp>
    </p:spTree>
    <p:extLst>
      <p:ext uri="{BB962C8B-B14F-4D97-AF65-F5344CB8AC3E}">
        <p14:creationId xmlns:p14="http://schemas.microsoft.com/office/powerpoint/2010/main" val="516618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7 Retrospective (class)</a:t>
            </a:r>
          </a:p>
        </p:txBody>
      </p:sp>
    </p:spTree>
    <p:extLst>
      <p:ext uri="{BB962C8B-B14F-4D97-AF65-F5344CB8AC3E}">
        <p14:creationId xmlns:p14="http://schemas.microsoft.com/office/powerpoint/2010/main" val="1067221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for Sprint 3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9525" y="1457325"/>
          <a:ext cx="7092950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Worksheet" r:id="rId4" imgW="6540500" imgH="3911600" progId="Excel.Sheet.12">
                  <p:embed/>
                </p:oleObj>
              </mc:Choice>
              <mc:Fallback>
                <p:oleObj name="Worksheet" r:id="rId4" imgW="6540500" imgH="39116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457325"/>
                        <a:ext cx="7092950" cy="4240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4289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for Sprint 4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9525" y="1457325"/>
          <a:ext cx="7092950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Worksheet" r:id="rId4" imgW="6540500" imgH="3911600" progId="Excel.Sheet.12">
                  <p:embed/>
                </p:oleObj>
              </mc:Choice>
              <mc:Fallback>
                <p:oleObj name="Worksheet" r:id="rId4" imgW="6540500" imgH="39116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457325"/>
                        <a:ext cx="7092950" cy="4240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0142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for Sprint 5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9525" y="1746250"/>
          <a:ext cx="7092950" cy="366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Worksheet" r:id="rId4" imgW="6540500" imgH="3378200" progId="Excel.Sheet.12">
                  <p:embed/>
                </p:oleObj>
              </mc:Choice>
              <mc:Fallback>
                <p:oleObj name="Worksheet" r:id="rId4" imgW="6540500" imgH="33782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746250"/>
                        <a:ext cx="7092950" cy="3662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3578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Recall Submission Percentage for Sprint 6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9525" y="1711325"/>
          <a:ext cx="7092950" cy="373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Worksheet" r:id="rId4" imgW="6540500" imgH="3441700" progId="Excel.Sheet.12">
                  <p:embed/>
                </p:oleObj>
              </mc:Choice>
              <mc:Fallback>
                <p:oleObj name="Worksheet" r:id="rId4" imgW="6540500" imgH="34417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711325"/>
                        <a:ext cx="7092950" cy="373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3718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for Sprint 7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703904"/>
              </p:ext>
            </p:extLst>
          </p:nvPr>
        </p:nvGraphicFramePr>
        <p:xfrm>
          <a:off x="2549525" y="1457325"/>
          <a:ext cx="7092950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Worksheet" r:id="rId4" imgW="6540500" imgH="3911600" progId="Excel.Sheet.12">
                  <p:embed/>
                </p:oleObj>
              </mc:Choice>
              <mc:Fallback>
                <p:oleObj name="Worksheet" r:id="rId4" imgW="6540500" imgH="39116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457325"/>
                        <a:ext cx="7092950" cy="4240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0877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Retrospective (class)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2836"/>
            <a:ext cx="10739617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good submission numbers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Grades are posted for Discussion </a:t>
            </a:r>
            <a:r>
              <a:rPr lang="en-US" sz="2000"/>
              <a:t>and Quiz answer </a:t>
            </a:r>
            <a:r>
              <a:rPr lang="en-US" sz="2000" dirty="0"/>
              <a:t>should be available now… email me with questions or comments about the quiz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Grades for Labs and Reflections will be posted by the end of the day tomorrow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 can see the team effectiveness  improving… this is really hard to effectively work in a team to develop software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B2A34-6511-0445-942D-B8685206D5A1}"/>
              </a:ext>
            </a:extLst>
          </p:cNvPr>
          <p:cNvSpPr txBox="1"/>
          <p:nvPr/>
        </p:nvSpPr>
        <p:spPr>
          <a:xfrm>
            <a:off x="-3045708" y="-9006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04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 Breakout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Start, Stop, Continue for the class: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Continue: What is something specific that is working? Something that we should make sure that we continue to do.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Start: What is something specific that would be nice to do that we are not doing now? Maybe something that you have seen work well for others.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Stop: What is not working or not adding value? Something to stop doing.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Report out questions (Scrum Master):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are two start, stop, continue items?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Should I continue the preparation and reflection time at the beginning of class? If so, what is the optimal length of time?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How can I better reward scrum team and class participation?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else could I do to improve the class? </a:t>
            </a:r>
          </a:p>
        </p:txBody>
      </p:sp>
    </p:spTree>
    <p:extLst>
      <p:ext uri="{BB962C8B-B14F-4D97-AF65-F5344CB8AC3E}">
        <p14:creationId xmlns:p14="http://schemas.microsoft.com/office/powerpoint/2010/main" val="381184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Preparation and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913"/>
            <a:ext cx="10515600" cy="219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Please spend the first few minutes of class reviewing our assigned prework: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Everything is due Sunday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to demo your team’s sprint 2 product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sprint 7 reviews, retrospectives, and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sprint 8 planning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ACA437C-7E71-4D47-9370-A1D69D76B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2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12464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8 Planning</a:t>
            </a:r>
          </a:p>
        </p:txBody>
      </p:sp>
    </p:spTree>
    <p:extLst>
      <p:ext uri="{BB962C8B-B14F-4D97-AF65-F5344CB8AC3E}">
        <p14:creationId xmlns:p14="http://schemas.microsoft.com/office/powerpoint/2010/main" val="3032172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4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8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Sprint 8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Focused on Final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 required Discussion 8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Presentation 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 regular classes in week 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presentations during final exam time</a:t>
            </a:r>
          </a:p>
        </p:txBody>
      </p:sp>
    </p:spTree>
    <p:extLst>
      <p:ext uri="{BB962C8B-B14F-4D97-AF65-F5344CB8AC3E}">
        <p14:creationId xmlns:p14="http://schemas.microsoft.com/office/powerpoint/2010/main" val="1814536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8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Sprint 8 Week 1: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Normal class schedule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Today: Sprint 7 Demos and Retrospective and Sprint 8 planning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Thursday: Topic Discussion, Quiz 8, and Lab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7385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8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4906474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Sprint 8 Week 2: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Finals week starts Monday, May 3</a:t>
            </a:r>
            <a:r>
              <a:rPr lang="en-US" sz="2000" baseline="30000" dirty="0"/>
              <a:t>rd</a:t>
            </a: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 regular classes during finals week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presentations will be during our final exam time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All assignments are due 2 hours before our scheduled final exam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may resubmit assignments up until the end of the day Thursday, May 6</a:t>
            </a:r>
            <a:r>
              <a:rPr lang="en-US" sz="2000" baseline="30000" dirty="0"/>
              <a:t>th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need to let me know during your final project presentation if you will be resubmitting Lab 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ECD51E-AA3A-2346-A83C-996D8F1AD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328" y="831046"/>
            <a:ext cx="5439161" cy="519590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FFCB8CF-B3B7-A94B-BEE8-B59702BD92B4}"/>
              </a:ext>
            </a:extLst>
          </p:cNvPr>
          <p:cNvGrpSpPr/>
          <p:nvPr/>
        </p:nvGrpSpPr>
        <p:grpSpPr>
          <a:xfrm>
            <a:off x="6011209" y="3885250"/>
            <a:ext cx="5653695" cy="565426"/>
            <a:chOff x="5817570" y="1732635"/>
            <a:chExt cx="5932126" cy="565426"/>
          </a:xfrm>
        </p:grpSpPr>
        <p:sp>
          <p:nvSpPr>
            <p:cNvPr id="11" name="Arrow: Down 9">
              <a:extLst>
                <a:ext uri="{FF2B5EF4-FFF2-40B4-BE49-F238E27FC236}">
                  <a16:creationId xmlns:a16="http://schemas.microsoft.com/office/drawing/2014/main" id="{6DD7090B-BE12-4146-8962-2245588F83F4}"/>
                </a:ext>
              </a:extLst>
            </p:cNvPr>
            <p:cNvSpPr/>
            <p:nvPr/>
          </p:nvSpPr>
          <p:spPr>
            <a:xfrm rot="16200000">
              <a:off x="5689466" y="1860739"/>
              <a:ext cx="565426" cy="309217"/>
            </a:xfrm>
            <a:prstGeom prst="downArrow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038ED37-CD3F-DD45-B158-FB8584D4FF4A}"/>
                </a:ext>
              </a:extLst>
            </p:cNvPr>
            <p:cNvCxnSpPr>
              <a:cxnSpLocks/>
            </p:cNvCxnSpPr>
            <p:nvPr/>
          </p:nvCxnSpPr>
          <p:spPr>
            <a:xfrm>
              <a:off x="8390479" y="2127484"/>
              <a:ext cx="3359217" cy="0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418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1722668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7 prior to next class</a:t>
            </a:r>
          </a:p>
          <a:p>
            <a:pPr marL="0" indent="0">
              <a:buNone/>
            </a:pPr>
            <a:r>
              <a:rPr lang="en-US" sz="2000" dirty="0"/>
              <a:t>Be prepared for scrum team discussion of “Application Architectures, Object-Oriented Programming, and Databases - Part 2”</a:t>
            </a:r>
          </a:p>
          <a:p>
            <a:pPr marL="0" indent="0">
              <a:buNone/>
            </a:pPr>
            <a:r>
              <a:rPr lang="en-US" sz="2000" dirty="0"/>
              <a:t>Be prepared for Quiz 8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Upcoming Next Week: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Final Project Presentations during our final exam time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712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5407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Demos (team)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Retrospectives &amp; Sprint 3 Planning Update Breakout session (team)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7 Retrospective (class)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7 Start, Stop, Continue Breakout session (class)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8 Planning (class)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03935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7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95107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3585605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&amp; Product Demos</a:t>
            </a:r>
          </a:p>
        </p:txBody>
      </p:sp>
    </p:spTree>
    <p:extLst>
      <p:ext uri="{BB962C8B-B14F-4D97-AF65-F5344CB8AC3E}">
        <p14:creationId xmlns:p14="http://schemas.microsoft.com/office/powerpoint/2010/main" val="3043536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278923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11463</TotalTime>
  <Words>1040</Words>
  <Application>Microsoft Macintosh PowerPoint</Application>
  <PresentationFormat>Widescreen</PresentationFormat>
  <Paragraphs>143</Paragraphs>
  <Slides>28</Slides>
  <Notes>19</Notes>
  <HiddenSlides>3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 Theme</vt:lpstr>
      <vt:lpstr>Worksheet</vt:lpstr>
      <vt:lpstr>Preflight Check List</vt:lpstr>
      <vt:lpstr>Preparation and Reflection</vt:lpstr>
      <vt:lpstr>PowerPoint Presentation</vt:lpstr>
      <vt:lpstr>Scrum Process – Sprint Review &amp; Demo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PowerPoint Presentation</vt:lpstr>
      <vt:lpstr>Sprint 2 Retrospective &amp; Sprint 3 Planning Update</vt:lpstr>
      <vt:lpstr>PowerPoint Presentation</vt:lpstr>
      <vt:lpstr>Submission Percentage for Sprint 3</vt:lpstr>
      <vt:lpstr>Submission Percentage for Sprint 4</vt:lpstr>
      <vt:lpstr>Submission Percentage for Sprint 5</vt:lpstr>
      <vt:lpstr>Recall Submission Percentage for Sprint 6</vt:lpstr>
      <vt:lpstr>Submission Percentage for Sprint 7</vt:lpstr>
      <vt:lpstr>Retrospective (class)</vt:lpstr>
      <vt:lpstr>Class Retrospective Breakout</vt:lpstr>
      <vt:lpstr>PowerPoint Presentation</vt:lpstr>
      <vt:lpstr>PowerPoint Presentation</vt:lpstr>
      <vt:lpstr>Scrum Process – Sprint Planning</vt:lpstr>
      <vt:lpstr>Sprint 8 Planning</vt:lpstr>
      <vt:lpstr>Sprint 8 Planning</vt:lpstr>
      <vt:lpstr>Sprint 8 Planning</vt:lpstr>
      <vt:lpstr>PowerPoint Presentation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576</cp:revision>
  <dcterms:created xsi:type="dcterms:W3CDTF">2020-08-26T19:34:34Z</dcterms:created>
  <dcterms:modified xsi:type="dcterms:W3CDTF">2021-04-28T17:33:49Z</dcterms:modified>
</cp:coreProperties>
</file>