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1349" r:id="rId2"/>
    <p:sldId id="1466" r:id="rId3"/>
    <p:sldId id="1256" r:id="rId4"/>
    <p:sldId id="1174" r:id="rId5"/>
    <p:sldId id="1156" r:id="rId6"/>
    <p:sldId id="1157" r:id="rId7"/>
    <p:sldId id="1221" r:id="rId8"/>
    <p:sldId id="1101" r:id="rId9"/>
    <p:sldId id="1220" r:id="rId10"/>
    <p:sldId id="1417" r:id="rId11"/>
    <p:sldId id="1403" r:id="rId12"/>
    <p:sldId id="1462" r:id="rId13"/>
    <p:sldId id="1439" r:id="rId14"/>
    <p:sldId id="1472" r:id="rId15"/>
    <p:sldId id="105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7"/>
    <p:restoredTop sz="82610"/>
  </p:normalViewPr>
  <p:slideViewPr>
    <p:cSldViewPr snapToGrid="0" snapToObjects="1">
      <p:cViewPr varScale="1">
        <p:scale>
          <a:sx n="186" d="100"/>
          <a:sy n="186" d="100"/>
        </p:scale>
        <p:origin x="20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1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2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5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79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317188"/>
              </p:ext>
            </p:extLst>
          </p:nvPr>
        </p:nvGraphicFramePr>
        <p:xfrm>
          <a:off x="2549525" y="1457325"/>
          <a:ext cx="709295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4" imgW="6540500" imgH="3911600" progId="Excel.Sheet.12">
                  <p:embed/>
                </p:oleObj>
              </mc:Choice>
              <mc:Fallback>
                <p:oleObj name="Worksheet" r:id="rId4" imgW="6540500" imgH="39116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57325"/>
                        <a:ext cx="7092950" cy="424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139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Solid assignment submission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Grades are posted and up to date through sprint 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answers are available… can someone double check?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well done on your programming assignments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B2A34-6511-0445-942D-B8685206D5A1}"/>
              </a:ext>
            </a:extLst>
          </p:cNvPr>
          <p:cNvSpPr txBox="1"/>
          <p:nvPr/>
        </p:nvSpPr>
        <p:spPr>
          <a:xfrm>
            <a:off x="-3045708" y="-900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7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 Breakout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Start, Stop, Continue for the class: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Continue: What is something specific that is working? Something that we should make sure that we continue to do.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Start: What is something specific that would be nice to do that we are not doing now? Maybe something that you have seen work well for others.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Stop: What is not working or not adding value? Something to stop doing.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Report out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are two start, stop, continue items?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Should I continue the preparation time at the beginning of class? If so, what is the optimal length of time?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How can I better reward scrum team and class participation?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else could I do to improve the class? </a:t>
            </a:r>
          </a:p>
        </p:txBody>
      </p:sp>
    </p:spTree>
    <p:extLst>
      <p:ext uri="{BB962C8B-B14F-4D97-AF65-F5344CB8AC3E}">
        <p14:creationId xmlns:p14="http://schemas.microsoft.com/office/powerpoint/2010/main" val="38118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 prepared for scrum team review of “Application Architectures, Object-Oriented Programming, and Databases - Part 2”</a:t>
            </a:r>
          </a:p>
          <a:p>
            <a:pPr marL="0" indent="0">
              <a:buNone/>
            </a:pPr>
            <a:r>
              <a:rPr lang="en-US" sz="2000" dirty="0"/>
              <a:t>Be prepared for quiz 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078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(as time allows)</a:t>
            </a:r>
          </a:p>
        </p:txBody>
      </p:sp>
    </p:spTree>
    <p:extLst>
      <p:ext uri="{BB962C8B-B14F-4D97-AF65-F5344CB8AC3E}">
        <p14:creationId xmlns:p14="http://schemas.microsoft.com/office/powerpoint/2010/main" val="846902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913"/>
            <a:ext cx="10515600" cy="3375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Please spend the first few minutes of class reviewing our assigned prework: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5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review of “Application Architectures, Object-Oriented Programming, and Databases - Part 2”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retrospectives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1E70A71-4747-2F40-9610-43D3F5BF0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4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7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7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7 Start, Stop, Continue Breakout session (class)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(as time allows)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66193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5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316521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prepared to ask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</p:txBody>
      </p:sp>
    </p:spTree>
    <p:extLst>
      <p:ext uri="{BB962C8B-B14F-4D97-AF65-F5344CB8AC3E}">
        <p14:creationId xmlns:p14="http://schemas.microsoft.com/office/powerpoint/2010/main" val="39137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41718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80647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11605</TotalTime>
  <Words>624</Words>
  <Application>Microsoft Macintosh PowerPoint</Application>
  <PresentationFormat>Widescreen</PresentationFormat>
  <Paragraphs>83</Paragraphs>
  <Slides>15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Microsoft Excel Worksheet</vt:lpstr>
      <vt:lpstr>Preflight Check List</vt:lpstr>
      <vt:lpstr>Preparation</vt:lpstr>
      <vt:lpstr>PowerPoint Presentation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</vt:lpstr>
      <vt:lpstr>Class Retrospective</vt:lpstr>
      <vt:lpstr>Class Retrospective Breakout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501</cp:revision>
  <dcterms:created xsi:type="dcterms:W3CDTF">2020-08-26T19:34:34Z</dcterms:created>
  <dcterms:modified xsi:type="dcterms:W3CDTF">2021-04-28T17:33:35Z</dcterms:modified>
</cp:coreProperties>
</file>