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362" r:id="rId2"/>
    <p:sldId id="1444" r:id="rId3"/>
    <p:sldId id="1474" r:id="rId4"/>
    <p:sldId id="1475" r:id="rId5"/>
    <p:sldId id="1476" r:id="rId6"/>
    <p:sldId id="1477" r:id="rId7"/>
    <p:sldId id="1478" r:id="rId8"/>
    <p:sldId id="1479" r:id="rId9"/>
    <p:sldId id="1201" r:id="rId10"/>
    <p:sldId id="1480" r:id="rId11"/>
    <p:sldId id="1235" r:id="rId12"/>
    <p:sldId id="1487" r:id="rId13"/>
    <p:sldId id="1488" r:id="rId14"/>
    <p:sldId id="1469" r:id="rId15"/>
    <p:sldId id="1486" r:id="rId16"/>
    <p:sldId id="1483" r:id="rId17"/>
    <p:sldId id="1484" r:id="rId18"/>
    <p:sldId id="1485" r:id="rId19"/>
    <p:sldId id="1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2"/>
    <p:restoredTop sz="82610"/>
  </p:normalViewPr>
  <p:slideViewPr>
    <p:cSldViewPr snapToGrid="0" snapToObjects="1">
      <p:cViewPr varScale="1">
        <p:scale>
          <a:sx n="173" d="100"/>
          <a:sy n="173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4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9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9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5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6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Topic: Application Architectures, Object-Oriented Programming, and Databases - Part 2: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discusses and presenter summarizes the topics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Explore Two-Tier (client-server) Implementations and Limits… Shared data? Web technologies?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Object-Oriented Programming – The Dark Ages (OMG)… CORBA? Web services? REST?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Introduce Three-Tier (n-tier) Architectures…. Shared data practices? Web technologies?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Server Side Programming, NoSQL Database, and Azure Tables… JSON/REST?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returns to class Zoom session where presenter presents summary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266309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Bonus Topic – Abstraction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91548-16D0-304D-91C6-5DE1E54D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327150"/>
            <a:ext cx="112268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Bonus Topic – Babel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6A97B-23B2-904B-8B9B-77D10197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60500"/>
            <a:ext cx="113538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8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Bonus Topic – Interfaces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32713-8E4A-2749-A0F2-2A552918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04950"/>
            <a:ext cx="11557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9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Final Project presentations during our final exam time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21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need to let me know during your final project presentation if you will be resubmitting Lab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5261F-3C4F-0D49-AC7D-479B6579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1EB100-40FE-7447-8FB1-800A66CA85E2}"/>
              </a:ext>
            </a:extLst>
          </p:cNvPr>
          <p:cNvGrpSpPr/>
          <p:nvPr/>
        </p:nvGrpSpPr>
        <p:grpSpPr>
          <a:xfrm>
            <a:off x="6011209" y="4234385"/>
            <a:ext cx="5653695" cy="565426"/>
            <a:chOff x="5817570" y="1732635"/>
            <a:chExt cx="5932126" cy="565426"/>
          </a:xfrm>
        </p:grpSpPr>
        <p:sp>
          <p:nvSpPr>
            <p:cNvPr id="14" name="Arrow: Down 9">
              <a:extLst>
                <a:ext uri="{FF2B5EF4-FFF2-40B4-BE49-F238E27FC236}">
                  <a16:creationId xmlns:a16="http://schemas.microsoft.com/office/drawing/2014/main" id="{2A8A29E8-BB16-4C4B-9E54-FC346339D56E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1D5FE7-EF9D-7946-B959-AD41D1A8B374}"/>
                </a:ext>
              </a:extLst>
            </p:cNvPr>
            <p:cNvCxnSpPr>
              <a:cxnSpLocks/>
            </p:cNvCxnSpPr>
            <p:nvPr/>
          </p:nvCxnSpPr>
          <p:spPr>
            <a:xfrm>
              <a:off x="8379966" y="2127484"/>
              <a:ext cx="3369730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25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Exceptions?</a:t>
            </a:r>
          </a:p>
        </p:txBody>
      </p:sp>
    </p:spTree>
    <p:extLst>
      <p:ext uri="{BB962C8B-B14F-4D97-AF65-F5344CB8AC3E}">
        <p14:creationId xmlns:p14="http://schemas.microsoft.com/office/powerpoint/2010/main" val="182127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071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8</a:t>
            </a:r>
          </a:p>
        </p:txBody>
      </p:sp>
    </p:spTree>
    <p:extLst>
      <p:ext uri="{BB962C8B-B14F-4D97-AF65-F5344CB8AC3E}">
        <p14:creationId xmlns:p14="http://schemas.microsoft.com/office/powerpoint/2010/main" val="84211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7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of “Application Architectures, Object-Oriented Programming, and Databases - Part 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8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CA437C-7E71-4D47-9370-A1D69D76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Demos (continued as needed)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Discussion of “Application Architectures, Object-Oriented Programming, and Databases”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8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13457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206951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89156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&amp; Product Demos</a:t>
            </a:r>
          </a:p>
        </p:txBody>
      </p:sp>
    </p:spTree>
    <p:extLst>
      <p:ext uri="{BB962C8B-B14F-4D97-AF65-F5344CB8AC3E}">
        <p14:creationId xmlns:p14="http://schemas.microsoft.com/office/powerpoint/2010/main" val="248267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93263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Team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Topic: Application Architectures, Object-Oriented Programming, and Databases - Part 1: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discusses and presenter summarizes the topics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Three-tier Application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Object-Oriented Programming Concepts, Patterns, Principles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Horizontal vs Vertical Scaling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Files, JSON/XML, Binary, and Shared Files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SQL and NoSQL Databases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Database Pros &amp; Cons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Shared Data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ORM?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returns to class Zoom session where presenter presents summary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10832</TotalTime>
  <Words>777</Words>
  <Application>Microsoft Macintosh PowerPoint</Application>
  <PresentationFormat>Widescreen</PresentationFormat>
  <Paragraphs>114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 and Reflection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Recall Team Discussion</vt:lpstr>
      <vt:lpstr>Team Discussion</vt:lpstr>
      <vt:lpstr>Bonus Topic – Abstraction</vt:lpstr>
      <vt:lpstr>Bonus Topic – Babel</vt:lpstr>
      <vt:lpstr>Bonus Topic – Interfaces</vt:lpstr>
      <vt:lpstr>Prework For Next Class</vt:lpstr>
      <vt:lpstr>Sprint 8 Planning</vt:lpstr>
      <vt:lpstr>PowerPoint Presentation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532</cp:revision>
  <dcterms:created xsi:type="dcterms:W3CDTF">2020-08-26T19:34:34Z</dcterms:created>
  <dcterms:modified xsi:type="dcterms:W3CDTF">2021-04-29T15:44:07Z</dcterms:modified>
</cp:coreProperties>
</file>