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436" r:id="rId3"/>
    <p:sldId id="1256" r:id="rId4"/>
    <p:sldId id="1470" r:id="rId5"/>
    <p:sldId id="1152" r:id="rId6"/>
    <p:sldId id="1469" r:id="rId7"/>
    <p:sldId id="1129" r:id="rId8"/>
    <p:sldId id="1467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8"/>
    <p:restoredTop sz="82453"/>
  </p:normalViewPr>
  <p:slideViewPr>
    <p:cSldViewPr snapToGrid="0" snapToObjects="1">
      <p:cViewPr varScale="1">
        <p:scale>
          <a:sx n="186" d="100"/>
          <a:sy n="186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Final Project Presentation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Final Project Presentation Exceptions?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 and Final Project Assistance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47875" y="284709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needs to be submitted two hours before you scheduled Final Project presentation time</a:t>
            </a:r>
          </a:p>
          <a:p>
            <a:pPr marL="0" indent="0">
              <a:buNone/>
            </a:pPr>
            <a:r>
              <a:rPr lang="en-US" sz="2000" dirty="0"/>
              <a:t>Be prepared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Exceptions?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8 and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Assistance</a:t>
            </a:r>
          </a:p>
        </p:txBody>
      </p:sp>
    </p:spTree>
    <p:extLst>
      <p:ext uri="{BB962C8B-B14F-4D97-AF65-F5344CB8AC3E}">
        <p14:creationId xmlns:p14="http://schemas.microsoft.com/office/powerpoint/2010/main" val="8421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11803</TotalTime>
  <Words>324</Words>
  <Application>Microsoft Macintosh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Friendly Conversation Topic</vt:lpstr>
      <vt:lpstr>Sprint 8 Planning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539</cp:revision>
  <dcterms:created xsi:type="dcterms:W3CDTF">2020-08-26T19:34:34Z</dcterms:created>
  <dcterms:modified xsi:type="dcterms:W3CDTF">2021-04-30T14:38:19Z</dcterms:modified>
</cp:coreProperties>
</file>