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349" r:id="rId2"/>
    <p:sldId id="1436" r:id="rId3"/>
    <p:sldId id="1256" r:id="rId4"/>
    <p:sldId id="1470" r:id="rId5"/>
    <p:sldId id="1471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82393"/>
  </p:normalViewPr>
  <p:slideViewPr>
    <p:cSldViewPr snapToGrid="0" snapToObjects="1">
      <p:cViewPr varScale="1">
        <p:scale>
          <a:sx n="127" d="100"/>
          <a:sy n="127" d="100"/>
        </p:scale>
        <p:origin x="2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needs to be submitted two hours before you scheduled Final Project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19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2656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11818</TotalTime>
  <Words>195</Words>
  <Application>Microsoft Macintosh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541</cp:revision>
  <dcterms:created xsi:type="dcterms:W3CDTF">2020-08-26T19:34:34Z</dcterms:created>
  <dcterms:modified xsi:type="dcterms:W3CDTF">2021-05-04T15:23:35Z</dcterms:modified>
</cp:coreProperties>
</file>