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1349" r:id="rId2"/>
    <p:sldId id="1436" r:id="rId3"/>
    <p:sldId id="1256" r:id="rId4"/>
    <p:sldId id="1470" r:id="rId5"/>
    <p:sldId id="1471" r:id="rId6"/>
    <p:sldId id="105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23"/>
    <p:restoredTop sz="82413"/>
  </p:normalViewPr>
  <p:slideViewPr>
    <p:cSldViewPr snapToGrid="0" snapToObjects="1">
      <p:cViewPr varScale="1">
        <p:scale>
          <a:sx n="186" d="100"/>
          <a:sy n="186" d="100"/>
        </p:scale>
        <p:origin x="2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13"/>
            <a:ext cx="10515600" cy="3375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Please spend the first few minutes of class reviewing our assigned 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Everything needs to be submitted two hours before you scheduled Final Project presentation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Final Project presentations during our final exam time 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1E70A71-4747-2F40-9610-43D3F5BF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Thank you!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66193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B567C-4F67-B84C-A958-49857F58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2195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B567C-4F67-B84C-A958-49857F58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Final Project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26564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11822</TotalTime>
  <Words>195</Words>
  <Application>Microsoft Macintosh PowerPoint</Application>
  <PresentationFormat>Widescreen</PresentationFormat>
  <Paragraphs>28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Preflight Check List</vt:lpstr>
      <vt:lpstr>Preparation</vt:lpstr>
      <vt:lpstr>PowerPoint Presentation</vt:lpstr>
      <vt:lpstr>PowerPoint Presentation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541</cp:revision>
  <dcterms:created xsi:type="dcterms:W3CDTF">2020-08-26T19:34:34Z</dcterms:created>
  <dcterms:modified xsi:type="dcterms:W3CDTF">2021-05-05T17:36:01Z</dcterms:modified>
</cp:coreProperties>
</file>