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227" r:id="rId4"/>
    <p:sldId id="1197" r:id="rId5"/>
    <p:sldId id="1109" r:id="rId6"/>
    <p:sldId id="1052" r:id="rId7"/>
    <p:sldId id="1031" r:id="rId8"/>
    <p:sldId id="1032" r:id="rId9"/>
    <p:sldId id="1033" r:id="rId10"/>
    <p:sldId id="1034" r:id="rId11"/>
    <p:sldId id="1035" r:id="rId12"/>
    <p:sldId id="1036" r:id="rId13"/>
    <p:sldId id="1037" r:id="rId14"/>
    <p:sldId id="1038" r:id="rId15"/>
    <p:sldId id="1039" r:id="rId16"/>
    <p:sldId id="1029" r:id="rId17"/>
    <p:sldId id="1050" r:id="rId18"/>
    <p:sldId id="1049" r:id="rId19"/>
    <p:sldId id="1051" r:id="rId20"/>
    <p:sldId id="1229" r:id="rId21"/>
    <p:sldId id="992" r:id="rId22"/>
    <p:sldId id="1128" r:id="rId23"/>
    <p:sldId id="1231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1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8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8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28270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 &amp; UTF-16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4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7024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89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HTML Character Entities</a:t>
            </a:r>
          </a:p>
        </p:txBody>
      </p:sp>
    </p:spTree>
    <p:extLst>
      <p:ext uri="{BB962C8B-B14F-4D97-AF65-F5344CB8AC3E}">
        <p14:creationId xmlns:p14="http://schemas.microsoft.com/office/powerpoint/2010/main" val="52102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Straight vs Curly Quotes</a:t>
            </a:r>
            <a:endParaRPr lang="en-US" sz="36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01B10-4C2A-214F-9280-DBE3DB5A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5" y="1122398"/>
            <a:ext cx="7173789" cy="548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8BDB-B891-3F4E-8783-AF156FA6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96" y="119456"/>
            <a:ext cx="1277205" cy="1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1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HTML Character Entities</a:t>
            </a:r>
            <a:endParaRPr lang="en-US" sz="36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CB4C-371B-8746-8229-02C2FE89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7409"/>
            <a:ext cx="1051560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Always Escape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EFA84-70DC-2948-B629-6C032674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9380"/>
            <a:ext cx="10515600" cy="172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97B-68EE-3942-8D3C-695CC838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47" y="365126"/>
            <a:ext cx="1912353" cy="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is the “bible” of Patterns?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would be the most valuable for you to know?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would be the least valuable?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pattern or patterns do you feel are the mostly likely be be asked about in an interview?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Programming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160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313122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of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174111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how to access our class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“Website Creation with GitHub and Microsoft Azure - 2020 Supplemental Edition”</a:t>
            </a:r>
          </a:p>
        </p:txBody>
      </p:sp>
    </p:spTree>
    <p:extLst>
      <p:ext uri="{BB962C8B-B14F-4D97-AF65-F5344CB8AC3E}">
        <p14:creationId xmlns:p14="http://schemas.microsoft.com/office/powerpoint/2010/main" val="242987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</a:t>
            </a:r>
            <a:r>
              <a:rPr lang="en-US" sz="2000"/>
              <a:t>: Principles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916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5 prior to next class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a scrum team discussion of Object-Oriented Programming Patterns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25BE-9D41-4D45-B665-90DC4827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924" y="3807563"/>
            <a:ext cx="8276151" cy="27951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96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Binary &amp; Text Files Review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(and coding standards 5 &amp; 6) </a:t>
            </a:r>
          </a:p>
        </p:txBody>
      </p:sp>
    </p:spTree>
    <p:extLst>
      <p:ext uri="{BB962C8B-B14F-4D97-AF65-F5344CB8AC3E}">
        <p14:creationId xmlns:p14="http://schemas.microsoft.com/office/powerpoint/2010/main" val="200091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computer files are binary and can be represented in Hex notation</a:t>
            </a:r>
          </a:p>
          <a:p>
            <a:pPr marL="0" indent="0">
              <a:buNone/>
            </a:pPr>
            <a:r>
              <a:rPr lang="en-US" sz="2000" dirty="0"/>
              <a:t>The term “binary file” is often used to imply that a file is a “non-text”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30525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4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772</Words>
  <Application>Microsoft Macintosh PowerPoint</Application>
  <PresentationFormat>Widescreen</PresentationFormat>
  <Paragraphs>111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Scrum Team Discussion</vt:lpstr>
      <vt:lpstr>Binary &amp; Text Files Review  (and coding standards 5 &amp; 6) </vt:lpstr>
      <vt:lpstr>Files</vt:lpstr>
      <vt:lpstr>ASCII Text Files</vt:lpstr>
      <vt:lpstr>ASCII Files</vt:lpstr>
      <vt:lpstr>PowerPoint Presentation</vt:lpstr>
      <vt:lpstr>Unicode &amp; UTF-16</vt:lpstr>
      <vt:lpstr>Unicode &amp; UTF-16</vt:lpstr>
      <vt:lpstr>UTF-8</vt:lpstr>
      <vt:lpstr>Text File Standards (Encoding)</vt:lpstr>
      <vt:lpstr>Text File End-Of-Line (EOL) and Encoding</vt:lpstr>
      <vt:lpstr>HTML Character Entities</vt:lpstr>
      <vt:lpstr>Straight vs Curly Quotes</vt:lpstr>
      <vt:lpstr>HTML Character Entities</vt:lpstr>
      <vt:lpstr>Always Escape</vt:lpstr>
      <vt:lpstr>Scrum Team Chapter Review 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382</cp:revision>
  <dcterms:created xsi:type="dcterms:W3CDTF">2020-08-26T19:34:34Z</dcterms:created>
  <dcterms:modified xsi:type="dcterms:W3CDTF">2021-02-09T03:04:44Z</dcterms:modified>
</cp:coreProperties>
</file>