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41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D991B-4503-1B4E-8BF7-28E59D9F40CF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1A41C-F93E-4941-A6F7-CD741829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7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7302-E50F-7D4A-B6E9-2059222BE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ACF61-4893-C542-9691-6DB5A1164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26C5-C893-2246-AF95-E0ABA9EA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ED43-0927-6243-B3F0-59D37B5C2BCD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5E766-C52C-8041-AB10-DCF90CB8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4F96-A5CC-EA47-B884-CA42F316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353-3C1C-B241-B241-DA849C20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3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8E23-6B2E-5244-A199-0151BDB1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BFD62-AB43-C24E-8836-7C15C69E9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D7D4-A701-734E-9F48-9651C88F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ED43-0927-6243-B3F0-59D37B5C2BCD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4077-3FAA-DD43-9687-C5ECF632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CE497-3CB5-E547-AEB6-D650D7B1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353-3C1C-B241-B241-DA849C20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809F5-835D-BD4D-9B7A-95CFFBA7A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9055E-2770-5641-8D66-D89507BE2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75AC1-F70B-DA4F-94A9-0D4DD47F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ED43-0927-6243-B3F0-59D37B5C2BCD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CB0F5-FC69-B24D-B379-7213BC91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6187-7D7A-CE4D-BCC6-708526AE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353-3C1C-B241-B241-DA849C20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9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0900-C8E3-A14F-8949-762003A3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C895-BDF8-0948-894F-A4A9B9DF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E56BC-3267-5C43-9198-5D483F46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ED43-0927-6243-B3F0-59D37B5C2BCD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85482-918B-B649-A7D0-156FC772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58E32-3A75-9248-AFEE-9493CA11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353-3C1C-B241-B241-DA849C20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14C8-6FAB-7746-BCB3-A0175AE3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F7CE6-0250-4F43-9072-714AFF66D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5921B-05CA-F542-8C93-257D1C62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ED43-0927-6243-B3F0-59D37B5C2BCD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E5CEF-8E11-114F-B6BE-C6DC6D64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C0DB0-89DD-6344-A4FA-DB9E5A15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353-3C1C-B241-B241-DA849C20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0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89FE-4056-2E4F-AC6E-95C65A2D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09E7-75F5-6C4D-B831-67BBD52C8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81B1B-6ABE-604D-9F92-C624F7E3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BECA4-C860-4C43-AD7C-ACB6EA2A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ED43-0927-6243-B3F0-59D37B5C2BCD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00E61-24D4-4D46-AB97-C78E16EF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9FB98-E57F-B440-955D-D39173BE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353-3C1C-B241-B241-DA849C20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5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6EAA-B455-B541-BFF3-75A53286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3F81F-C662-DB4E-A9E7-525CE3B47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7D824-28B2-464F-B6FE-300E935B0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F9810-AD3A-2748-B83F-253B713CA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FC3BA-4285-C349-AD0C-4539019C3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2E1D3-6F8E-8741-9666-EDC165BB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ED43-0927-6243-B3F0-59D37B5C2BCD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5DAA2-0F58-DF4B-ABF7-A7D4FCB3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F6779-84FF-9D4A-B8FD-60EA9200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353-3C1C-B241-B241-DA849C20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54EC-3387-1F41-BB97-D8BD3271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4AB9C-8759-E442-AF66-22E58765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ED43-0927-6243-B3F0-59D37B5C2BCD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75E21-8735-5143-95B4-8E3DF4C6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7B922-11C8-E94F-B6EC-45AC5042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353-3C1C-B241-B241-DA849C20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12866-40DB-F64D-933F-CC43303C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ED43-0927-6243-B3F0-59D37B5C2BCD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B0A49-CEE6-F446-AFC4-2BD41A5D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D951D-8591-2043-AAEA-45F4146F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353-3C1C-B241-B241-DA849C20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8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967F-4B2E-E046-8AFD-AD9269A4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4F08-5D28-DE4A-8D10-0FC8E3EA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875C4-72AA-7541-9359-1C5AEF1D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41D3C-CCC1-1248-8E1A-16659563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ED43-0927-6243-B3F0-59D37B5C2BCD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6A7EF-D0BA-8F45-93C4-B8248AAB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0A4F8-E649-6343-986B-D496EDB4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353-3C1C-B241-B241-DA849C20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7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07AB-38A9-0947-95C8-07B2801F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2897A-A262-4E44-8859-EBEC8EA90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AC325-ADC2-5C4E-BDB9-9868C4D01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DDEF9-AED4-4040-B536-E5DCB909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ED43-0927-6243-B3F0-59D37B5C2BCD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0F4C2-4172-7548-9912-49567DBD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CFC51-D841-A84F-B905-C66C6CB5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3353-3C1C-B241-B241-DA849C20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3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343F5-D193-B04A-BE08-1FDABFC2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C5FE9-A31F-8349-949D-0A9E898B7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55DE5-E2BE-4440-B347-A02222C7F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ED43-0927-6243-B3F0-59D37B5C2BCD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9886-1BEB-9041-9486-DB639FD6C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C80D8-EB87-0C4B-8AAA-D763C0E22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3353-3C1C-B241-B241-DA849C20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Quiz 6</a:t>
            </a:r>
          </a:p>
        </p:txBody>
      </p:sp>
    </p:spTree>
    <p:extLst>
      <p:ext uri="{BB962C8B-B14F-4D97-AF65-F5344CB8AC3E}">
        <p14:creationId xmlns:p14="http://schemas.microsoft.com/office/powerpoint/2010/main" val="61194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Pogue, Eric</dc:creator>
  <cp:lastModifiedBy>Pogue, Eric</cp:lastModifiedBy>
  <cp:revision>1</cp:revision>
  <dcterms:created xsi:type="dcterms:W3CDTF">2021-04-08T15:49:20Z</dcterms:created>
  <dcterms:modified xsi:type="dcterms:W3CDTF">2021-04-08T15:49:47Z</dcterms:modified>
</cp:coreProperties>
</file>