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349" r:id="rId2"/>
    <p:sldId id="1509" r:id="rId3"/>
    <p:sldId id="1155" r:id="rId4"/>
    <p:sldId id="1571" r:id="rId5"/>
    <p:sldId id="1575" r:id="rId6"/>
    <p:sldId id="1576" r:id="rId7"/>
    <p:sldId id="992" r:id="rId8"/>
    <p:sldId id="1577" r:id="rId9"/>
    <p:sldId id="1115" r:id="rId10"/>
    <p:sldId id="666" r:id="rId11"/>
    <p:sldId id="1129" r:id="rId12"/>
    <p:sldId id="1490" r:id="rId13"/>
    <p:sldId id="1541" r:id="rId14"/>
    <p:sldId id="1114" r:id="rId15"/>
    <p:sldId id="10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9"/>
    <p:restoredTop sz="82460"/>
  </p:normalViewPr>
  <p:slideViewPr>
    <p:cSldViewPr snapToGrid="0" snapToObjects="1">
      <p:cViewPr varScale="1">
        <p:scale>
          <a:sx n="126" d="100"/>
          <a:sy n="126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3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7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what-is-a-product-own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  <a:p>
            <a:pPr marL="0" indent="0">
              <a:buNone/>
            </a:pPr>
            <a:r>
              <a:rPr lang="en-US" sz="2000" dirty="0"/>
              <a:t>Be prepared of discussion of Software Maintenance (FOX chapter 9)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Looking Farther Ahead:</a:t>
            </a:r>
          </a:p>
          <a:p>
            <a:pPr marL="0" indent="0">
              <a:buNone/>
            </a:pPr>
            <a:r>
              <a:rPr lang="en-US" sz="2000" dirty="0"/>
              <a:t>Friday (Oct 29): Discuss with a Product Owner plus Backlog Grooming</a:t>
            </a:r>
          </a:p>
          <a:p>
            <a:pPr marL="0" indent="0">
              <a:buNone/>
            </a:pPr>
            <a:r>
              <a:rPr lang="en-US" sz="2000" dirty="0"/>
              <a:t>Monday (Nov 1): </a:t>
            </a:r>
            <a:r>
              <a:rPr lang="en-US" sz="2000" u="sng" dirty="0"/>
              <a:t>Sprint Planning</a:t>
            </a:r>
            <a:r>
              <a:rPr lang="en-US" sz="2000" dirty="0"/>
              <a:t> …contact me if you cannot be there Monday or need to be remote</a:t>
            </a:r>
          </a:p>
          <a:p>
            <a:pPr marL="0" indent="0">
              <a:buNone/>
            </a:pPr>
            <a:r>
              <a:rPr lang="en-US" sz="2000" dirty="0"/>
              <a:t>Wednesday (Nov 3): Metrics plus Quiz 5</a:t>
            </a:r>
          </a:p>
          <a:p>
            <a:pPr marL="0" indent="0">
              <a:buNone/>
            </a:pPr>
            <a:r>
              <a:rPr lang="en-US" sz="2000" dirty="0"/>
              <a:t>Friday (Nov 5): Backlog Grooming plus Lab</a:t>
            </a:r>
          </a:p>
          <a:p>
            <a:pPr marL="0" indent="0">
              <a:buNone/>
            </a:pPr>
            <a:r>
              <a:rPr lang="en-US" sz="2000" dirty="0"/>
              <a:t>Monday (Nov 8): </a:t>
            </a:r>
            <a:r>
              <a:rPr lang="en-US" sz="2000" u="sng" dirty="0"/>
              <a:t>Sprint Planning</a:t>
            </a:r>
            <a:r>
              <a:rPr lang="en-US" sz="2000" dirty="0"/>
              <a:t> …contact me if you cannot be there Monday or need to be remote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Wednesday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</p:txBody>
      </p:sp>
    </p:spTree>
    <p:extLst>
      <p:ext uri="{BB962C8B-B14F-4D97-AF65-F5344CB8AC3E}">
        <p14:creationId xmlns:p14="http://schemas.microsoft.com/office/powerpoint/2010/main" val="361741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if you can keep your current scrum master for sprint 5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Who will be your product owner for sprint 5?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Who will be your scrum master and production owner for sprint 6?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sprint activities &amp; assignments in detail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 and document questions/concerns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 Out: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Who is your sprint 5 scrum master and product owner?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Who is your sprint 6 scrum master and product owner? Can we keep them the same?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a Product Owner?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5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400860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are at the halfway through the semester. How does it feel? </a:t>
            </a:r>
          </a:p>
        </p:txBody>
      </p:sp>
    </p:spTree>
    <p:extLst>
      <p:ext uri="{BB962C8B-B14F-4D97-AF65-F5344CB8AC3E}">
        <p14:creationId xmlns:p14="http://schemas.microsoft.com/office/powerpoint/2010/main" val="134459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60366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What is a </a:t>
            </a:r>
            <a:r>
              <a:rPr lang="en-US" sz="4400" dirty="0">
                <a:latin typeface="+mj-lt"/>
                <a:hlinkClick r:id="rId3"/>
              </a:rPr>
              <a:t>Product Owner</a:t>
            </a:r>
            <a:r>
              <a:rPr lang="en-US" sz="44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2076669" y="1690688"/>
            <a:ext cx="1691809" cy="4265520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0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5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New Product Owner (and backup product owner) role being added to teams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Moving from instructor led to scrum team led activities… this is hard!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are moving from me being the Product Owner managing the Backlogs to </a:t>
            </a:r>
            <a:r>
              <a:rPr lang="en-US" sz="2000" u="sng" dirty="0"/>
              <a:t>your team working with the Product Owner</a:t>
            </a:r>
            <a:r>
              <a:rPr lang="en-US" sz="2000" dirty="0"/>
              <a:t> creating and management the Backlogs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10160</TotalTime>
  <Words>534</Words>
  <Application>Microsoft Macintosh PowerPoint</Application>
  <PresentationFormat>Widescreen</PresentationFormat>
  <Paragraphs>83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Announcements</vt:lpstr>
      <vt:lpstr>PowerPoint Presentation</vt:lpstr>
      <vt:lpstr>PowerPoint Presentation</vt:lpstr>
      <vt:lpstr>Scrum Process – Sprint Planning</vt:lpstr>
      <vt:lpstr>Sprint Planning</vt:lpstr>
      <vt:lpstr>Scrum Process – Sprint Planning</vt:lpstr>
      <vt:lpstr>PowerPoint Presentation</vt:lpstr>
      <vt:lpstr>Prework For Next Class</vt:lpstr>
      <vt:lpstr>PowerPoint Presentation</vt:lpstr>
      <vt:lpstr>Scrum Team Planning Review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412</cp:revision>
  <dcterms:created xsi:type="dcterms:W3CDTF">2020-08-26T19:34:34Z</dcterms:created>
  <dcterms:modified xsi:type="dcterms:W3CDTF">2021-10-25T19:51:05Z</dcterms:modified>
</cp:coreProperties>
</file>