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49" r:id="rId2"/>
    <p:sldId id="1509" r:id="rId3"/>
    <p:sldId id="1467" r:id="rId4"/>
    <p:sldId id="1578" r:id="rId5"/>
    <p:sldId id="1518" r:id="rId6"/>
    <p:sldId id="1174" r:id="rId7"/>
    <p:sldId id="1471" r:id="rId8"/>
    <p:sldId id="1473" r:id="rId9"/>
    <p:sldId id="1474" r:id="rId10"/>
    <p:sldId id="1156" r:id="rId11"/>
    <p:sldId id="1157" r:id="rId12"/>
    <p:sldId id="1221" r:id="rId13"/>
    <p:sldId id="1101" r:id="rId14"/>
    <p:sldId id="1220" r:id="rId15"/>
    <p:sldId id="1468" r:id="rId16"/>
    <p:sldId id="1547" r:id="rId17"/>
    <p:sldId id="1527" r:id="rId18"/>
    <p:sldId id="1476" r:id="rId19"/>
    <p:sldId id="1128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0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wis.education/?cpsc=44000-fall-2021-001#/activity/health-risk-calculator-team-we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(everyone should have completed this)</a:t>
            </a:r>
          </a:p>
        </p:txBody>
      </p:sp>
    </p:spTree>
    <p:extLst>
      <p:ext uri="{BB962C8B-B14F-4D97-AF65-F5344CB8AC3E}">
        <p14:creationId xmlns:p14="http://schemas.microsoft.com/office/powerpoint/2010/main" val="2534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 – Sprint 4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599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job submitting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nice </a:t>
            </a:r>
            <a:r>
              <a:rPr lang="en-US" sz="2000" dirty="0">
                <a:hlinkClick r:id="rId3"/>
              </a:rPr>
              <a:t>Health Insurance Risk Calculator for the Web with Teams</a:t>
            </a:r>
            <a:r>
              <a:rPr lang="en-US" sz="2000" dirty="0"/>
              <a:t> implementations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P&amp;D style architectural analysis papers were overall not quite up to expectations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for your scrum team?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for your scrum team? Can you add this to your backlog?</a:t>
            </a:r>
          </a:p>
          <a:p>
            <a:pPr marL="0" indent="0">
              <a:buNone/>
            </a:pPr>
            <a:r>
              <a:rPr lang="en-US" sz="2000" dirty="0"/>
              <a:t>What are two elements of “Done”?</a:t>
            </a:r>
          </a:p>
          <a:p>
            <a:pPr marL="0" indent="0">
              <a:buNone/>
            </a:pPr>
            <a:r>
              <a:rPr lang="en-US" sz="2000" dirty="0"/>
              <a:t>How will you demo sprint 5 User Stories within your team?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</p:txBody>
      </p:sp>
    </p:spTree>
    <p:extLst>
      <p:ext uri="{BB962C8B-B14F-4D97-AF65-F5344CB8AC3E}">
        <p14:creationId xmlns:p14="http://schemas.microsoft.com/office/powerpoint/2010/main" val="239610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Product Owner discussion with Robert Pogue</a:t>
            </a:r>
          </a:p>
          <a:p>
            <a:pPr marL="0" indent="0">
              <a:buNone/>
            </a:pPr>
            <a:r>
              <a:rPr lang="en-US" sz="2000" dirty="0"/>
              <a:t>Be prepared for Discussion 5</a:t>
            </a:r>
          </a:p>
          <a:p>
            <a:pPr marL="0" indent="0">
              <a:buNone/>
            </a:pPr>
            <a:r>
              <a:rPr lang="en-US" sz="2000" dirty="0"/>
              <a:t>Be prepared for Sprint 5 Backlog Grooming</a:t>
            </a:r>
          </a:p>
          <a:p>
            <a:pPr marL="0" indent="0">
              <a:buNone/>
            </a:pPr>
            <a:r>
              <a:rPr lang="en-US" sz="2000" dirty="0"/>
              <a:t>Be prepared of discussion of Software Maintenance (FOX chapter 9) and Software Maintenance &amp; Support… I may ask that you complete this on your own so that we have more time for other activities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Monday (Nov 1):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r>
              <a:rPr lang="en-US" sz="2000" dirty="0"/>
              <a:t>Wednesday (Nov 3): Metrics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prepared of discussion of Software Maintenance (FOX chapter 9)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Looking Farther Ahead:</a:t>
            </a:r>
          </a:p>
          <a:p>
            <a:pPr marL="0" indent="0">
              <a:buNone/>
            </a:pPr>
            <a:r>
              <a:rPr lang="en-US" sz="2000" dirty="0"/>
              <a:t>Friday (Oct 29): Discuss with a Product Owner plus Backlog Grooming</a:t>
            </a:r>
          </a:p>
          <a:p>
            <a:pPr marL="0" indent="0">
              <a:buNone/>
            </a:pPr>
            <a:r>
              <a:rPr lang="en-US" sz="2000" dirty="0"/>
              <a:t>Monday (Nov 1):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r>
              <a:rPr lang="en-US" sz="2000" dirty="0"/>
              <a:t>Wednesday (Nov 3): Metrics plus Quiz 5</a:t>
            </a:r>
          </a:p>
          <a:p>
            <a:pPr marL="0" indent="0">
              <a:buNone/>
            </a:pPr>
            <a:r>
              <a:rPr lang="en-US" sz="2000" dirty="0"/>
              <a:t>Friday (Nov 5): Backlog Grooming plus Lab</a:t>
            </a:r>
          </a:p>
          <a:p>
            <a:pPr marL="0" indent="0">
              <a:buNone/>
            </a:pPr>
            <a:r>
              <a:rPr lang="en-US" sz="2000" dirty="0"/>
              <a:t>Monday (Nov 8): </a:t>
            </a:r>
            <a:r>
              <a:rPr lang="en-US" sz="2000" u="sng" dirty="0"/>
              <a:t>Sprint Planning</a:t>
            </a:r>
            <a:r>
              <a:rPr lang="en-US" sz="2000" dirty="0"/>
              <a:t> …contact me if you cannot be there Monday or need to be remote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0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10408</TotalTime>
  <Words>779</Words>
  <Application>Microsoft Macintosh PowerPoint</Application>
  <PresentationFormat>Widescreen</PresentationFormat>
  <Paragraphs>115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 – Sprint 4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415</cp:revision>
  <dcterms:created xsi:type="dcterms:W3CDTF">2020-08-26T19:34:34Z</dcterms:created>
  <dcterms:modified xsi:type="dcterms:W3CDTF">2021-10-27T19:54:37Z</dcterms:modified>
</cp:coreProperties>
</file>