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1349" r:id="rId2"/>
    <p:sldId id="1509" r:id="rId3"/>
    <p:sldId id="1549" r:id="rId4"/>
    <p:sldId id="1490" r:id="rId5"/>
    <p:sldId id="1574" r:id="rId6"/>
    <p:sldId id="1575" r:id="rId7"/>
    <p:sldId id="1576" r:id="rId8"/>
    <p:sldId id="1577" r:id="rId9"/>
    <p:sldId id="1578" r:id="rId10"/>
    <p:sldId id="1579" r:id="rId11"/>
    <p:sldId id="1580" r:id="rId12"/>
    <p:sldId id="1581" r:id="rId13"/>
    <p:sldId id="1529" r:id="rId14"/>
    <p:sldId id="1527" r:id="rId15"/>
    <p:sldId id="1582" r:id="rId16"/>
    <p:sldId id="1128" r:id="rId17"/>
    <p:sldId id="10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5"/>
    <p:restoredTop sz="82558"/>
  </p:normalViewPr>
  <p:slideViewPr>
    <p:cSldViewPr snapToGrid="0" snapToObjects="1">
      <p:cViewPr varScale="1">
        <p:scale>
          <a:sx n="116" d="100"/>
          <a:sy n="116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127599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239055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8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/>
              <a:t>Submission Percentage</a:t>
            </a:r>
            <a:endParaRPr lang="en-US" sz="36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594197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05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Great job turning in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Map Mania is a fun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Scrum Team 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What’s working and what’s not working (team/class)?</a:t>
            </a:r>
          </a:p>
          <a:p>
            <a:pPr marL="0" indent="0">
              <a:buNone/>
            </a:pPr>
            <a:r>
              <a:rPr lang="en-US" sz="2000" dirty="0"/>
              <a:t>What is one continuous improvement activity (team/class)?</a:t>
            </a:r>
          </a:p>
          <a:p>
            <a:pPr marL="0" indent="0">
              <a:buNone/>
            </a:pPr>
            <a:r>
              <a:rPr lang="en-US" sz="2000" dirty="0"/>
              <a:t>Do you need a new scrum master for sprint 5?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Team Report-out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29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4</a:t>
            </a:r>
          </a:p>
          <a:p>
            <a:pPr marL="0" indent="0">
              <a:buNone/>
            </a:pPr>
            <a:r>
              <a:rPr lang="en-US" sz="2000" dirty="0"/>
              <a:t>Be prepared for Sebesta chapter 10 and review our Ajax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4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49789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57442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2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82767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59762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82840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8970</TotalTime>
  <Words>520</Words>
  <Application>Microsoft Macintosh PowerPoint</Application>
  <PresentationFormat>Widescreen</PresentationFormat>
  <Paragraphs>94</Paragraphs>
  <Slides>17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Microsoft Excel Worksheet</vt:lpstr>
      <vt:lpstr>Preflight Check List</vt:lpstr>
      <vt:lpstr>Recordings</vt:lpstr>
      <vt:lpstr>PowerPoint Presentation</vt:lpstr>
      <vt:lpstr>Prework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Submission Percentage</vt:lpstr>
      <vt:lpstr>Class Retrospective</vt:lpstr>
      <vt:lpstr>Scrum Team Retrospective 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402</cp:revision>
  <dcterms:created xsi:type="dcterms:W3CDTF">2020-08-26T19:34:34Z</dcterms:created>
  <dcterms:modified xsi:type="dcterms:W3CDTF">2021-10-27T17:58:27Z</dcterms:modified>
</cp:coreProperties>
</file>