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486" r:id="rId4"/>
    <p:sldId id="1588" r:id="rId5"/>
    <p:sldId id="1589" r:id="rId6"/>
    <p:sldId id="1590" r:id="rId7"/>
    <p:sldId id="1446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5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Quiz 5</a:t>
            </a:r>
          </a:p>
        </p:txBody>
      </p:sp>
    </p:spTree>
    <p:extLst>
      <p:ext uri="{BB962C8B-B14F-4D97-AF65-F5344CB8AC3E}">
        <p14:creationId xmlns:p14="http://schemas.microsoft.com/office/powerpoint/2010/main" val="165782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Mustang Lite</a:t>
            </a:r>
          </a:p>
        </p:txBody>
      </p:sp>
    </p:spTree>
    <p:extLst>
      <p:ext uri="{BB962C8B-B14F-4D97-AF65-F5344CB8AC3E}">
        <p14:creationId xmlns:p14="http://schemas.microsoft.com/office/powerpoint/2010/main" val="151102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2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206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Lab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407</cp:revision>
  <dcterms:created xsi:type="dcterms:W3CDTF">2020-08-26T19:34:34Z</dcterms:created>
  <dcterms:modified xsi:type="dcterms:W3CDTF">2021-11-03T18:32:26Z</dcterms:modified>
</cp:coreProperties>
</file>