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509" r:id="rId3"/>
    <p:sldId id="1155" r:id="rId4"/>
    <p:sldId id="1603" r:id="rId5"/>
    <p:sldId id="992" r:id="rId6"/>
    <p:sldId id="1115" r:id="rId7"/>
    <p:sldId id="666" r:id="rId8"/>
    <p:sldId id="1129" r:id="rId9"/>
    <p:sldId id="1490" r:id="rId10"/>
    <p:sldId id="1541" r:id="rId11"/>
    <p:sldId id="1114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32"/>
    <p:restoredTop sz="82543"/>
  </p:normalViewPr>
  <p:slideViewPr>
    <p:cSldViewPr snapToGrid="0" snapToObjects="1">
      <p:cViewPr varScale="1">
        <p:scale>
          <a:sx n="186" d="100"/>
          <a:sy n="186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you want to change scrum masters?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sprint activities &amp; assignments in detail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and document questions/concerns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the sprint 6 scrum master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Sprint 6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24478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6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significant changes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8961</TotalTime>
  <Words>316</Words>
  <Application>Microsoft Macintosh PowerPoint</Application>
  <PresentationFormat>Widescreen</PresentationFormat>
  <Paragraphs>61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401</cp:revision>
  <dcterms:created xsi:type="dcterms:W3CDTF">2020-08-26T19:34:34Z</dcterms:created>
  <dcterms:modified xsi:type="dcterms:W3CDTF">2021-11-08T15:15:50Z</dcterms:modified>
</cp:coreProperties>
</file>