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49" r:id="rId2"/>
    <p:sldId id="1509" r:id="rId3"/>
    <p:sldId id="1155" r:id="rId4"/>
    <p:sldId id="1604" r:id="rId5"/>
    <p:sldId id="1603" r:id="rId6"/>
    <p:sldId id="992" r:id="rId7"/>
    <p:sldId id="1115" r:id="rId8"/>
    <p:sldId id="666" r:id="rId9"/>
    <p:sldId id="1129" r:id="rId10"/>
    <p:sldId id="1490" r:id="rId11"/>
    <p:sldId id="1541" r:id="rId12"/>
    <p:sldId id="1114" r:id="rId13"/>
    <p:sldId id="1486" r:id="rId14"/>
    <p:sldId id="1591" r:id="rId15"/>
    <p:sldId id="1589" r:id="rId16"/>
    <p:sldId id="1593" r:id="rId17"/>
    <p:sldId id="1592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7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2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2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mGmLFcuk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ublic-apis/public-api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you want to change scrum masters?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sprint activities &amp; assignments in detail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and document questions/concerns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the sprint 6 scrum master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APIs and Possible Final Project Ideas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019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Public APIs and Possible Final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Dogs, JavaScript &amp; An API 🐶 Fetch, Promises &amp; Async Await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Public APIs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02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Final Project Proposals</a:t>
            </a:r>
          </a:p>
          <a:p>
            <a:pPr marL="0" indent="0">
              <a:buNone/>
            </a:pPr>
            <a:r>
              <a:rPr lang="en-US" sz="2000" dirty="0"/>
              <a:t>Personal Information Files</a:t>
            </a:r>
          </a:p>
          <a:p>
            <a:pPr marL="0" indent="0">
              <a:buNone/>
            </a:pPr>
            <a:r>
              <a:rPr lang="en-US" sz="2000" dirty="0"/>
              <a:t>Mustang Lite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Note: Don’t be afraid to clear your browser cache if you see inconsistencies!</a:t>
            </a:r>
          </a:p>
        </p:txBody>
      </p:sp>
    </p:spTree>
    <p:extLst>
      <p:ext uri="{BB962C8B-B14F-4D97-AF65-F5344CB8AC3E}">
        <p14:creationId xmlns:p14="http://schemas.microsoft.com/office/powerpoint/2010/main" val="144407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6 planning Monday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078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6 planning Monday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39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Sprint 6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4478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6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significant changes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9151</TotalTime>
  <Words>441</Words>
  <Application>Microsoft Macintosh PowerPoint</Application>
  <PresentationFormat>Widescreen</PresentationFormat>
  <Paragraphs>90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Prework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PowerPoint Presentation</vt:lpstr>
      <vt:lpstr>Prework For Next Class</vt:lpstr>
      <vt:lpstr>Public APIs and Possible Final Project Ideas</vt:lpstr>
      <vt:lpstr>Lab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411</cp:revision>
  <dcterms:created xsi:type="dcterms:W3CDTF">2020-08-26T19:34:34Z</dcterms:created>
  <dcterms:modified xsi:type="dcterms:W3CDTF">2021-11-08T21:50:23Z</dcterms:modified>
</cp:coreProperties>
</file>