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349" r:id="rId2"/>
    <p:sldId id="1509" r:id="rId3"/>
    <p:sldId id="1467" r:id="rId4"/>
    <p:sldId id="1620" r:id="rId5"/>
    <p:sldId id="1518" r:id="rId6"/>
    <p:sldId id="1618" r:id="rId7"/>
    <p:sldId id="1471" r:id="rId8"/>
    <p:sldId id="1473" r:id="rId9"/>
    <p:sldId id="1474" r:id="rId10"/>
    <p:sldId id="1156" r:id="rId11"/>
    <p:sldId id="1157" r:id="rId12"/>
    <p:sldId id="1221" r:id="rId13"/>
    <p:sldId id="1621" r:id="rId14"/>
    <p:sldId id="1220" r:id="rId15"/>
    <p:sldId id="1468" r:id="rId16"/>
    <p:sldId id="1547" r:id="rId17"/>
    <p:sldId id="1527" r:id="rId18"/>
    <p:sldId id="1476" r:id="rId19"/>
    <p:sldId id="1619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2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 – Team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your stories and vote on the Best!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 - Class</a:t>
            </a:r>
          </a:p>
        </p:txBody>
      </p:sp>
    </p:spTree>
    <p:extLst>
      <p:ext uri="{BB962C8B-B14F-4D97-AF65-F5344CB8AC3E}">
        <p14:creationId xmlns:p14="http://schemas.microsoft.com/office/powerpoint/2010/main" val="215786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0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Metrics – 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85168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14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One Discussion Submission away from PERFECTION… and Food?!?!?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First sprint seems to have gone off relatively smoothly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Backlog Grooming on the last Friday with Sprint Planning on the first Monday seemed okay… Thoughts?</a:t>
            </a:r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for your scrum team?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for your scrum team? Can you add this to your backlog?</a:t>
            </a:r>
          </a:p>
          <a:p>
            <a:pPr marL="0" indent="0">
              <a:buNone/>
            </a:pPr>
            <a:r>
              <a:rPr lang="en-US" sz="2000" dirty="0"/>
              <a:t>How was your team’s story estimation?</a:t>
            </a:r>
          </a:p>
          <a:p>
            <a:pPr marL="0" indent="0">
              <a:buNone/>
            </a:pPr>
            <a:r>
              <a:rPr lang="en-US" sz="2000" dirty="0"/>
              <a:t>What is your personal and your team’s sprint 5 Say/Do ratio?</a:t>
            </a:r>
          </a:p>
          <a:p>
            <a:pPr marL="0" indent="0">
              <a:buNone/>
            </a:pPr>
            <a:r>
              <a:rPr lang="en-US" sz="2000" dirty="0"/>
              <a:t>What is the best use of our time Friday (besides Discussion 6)?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r>
              <a:rPr lang="en-US" sz="2000" dirty="0"/>
              <a:t>Be prepared for Discussion 6</a:t>
            </a:r>
          </a:p>
          <a:p>
            <a:pPr marL="0" indent="0">
              <a:buNone/>
            </a:pPr>
            <a:r>
              <a:rPr lang="en-US" sz="2000" dirty="0"/>
              <a:t>What else do we need to focus on Friday?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86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5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Each team should be prepared to demo “Best Story” and “Random Story”</a:t>
            </a:r>
          </a:p>
        </p:txBody>
      </p:sp>
    </p:spTree>
    <p:extLst>
      <p:ext uri="{BB962C8B-B14F-4D97-AF65-F5344CB8AC3E}">
        <p14:creationId xmlns:p14="http://schemas.microsoft.com/office/powerpoint/2010/main" val="75635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5BA5C-E186-1B4C-9BF5-C036647E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5"/>
          <a:stretch/>
        </p:blipFill>
        <p:spPr>
          <a:xfrm>
            <a:off x="1236258" y="1690688"/>
            <a:ext cx="9250695" cy="442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3D078-08F2-A446-A1E2-1F31754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1466542"/>
            <a:ext cx="10040066" cy="484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18207E-57AC-E64B-A7B6-E657D64F810B}"/>
              </a:ext>
            </a:extLst>
          </p:cNvPr>
          <p:cNvCxnSpPr>
            <a:cxnSpLocks/>
          </p:cNvCxnSpPr>
          <p:nvPr/>
        </p:nvCxnSpPr>
        <p:spPr>
          <a:xfrm>
            <a:off x="1698170" y="4024682"/>
            <a:ext cx="5204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B793A-DC48-0A43-A566-64C149D23802}"/>
              </a:ext>
            </a:extLst>
          </p:cNvPr>
          <p:cNvCxnSpPr>
            <a:cxnSpLocks/>
          </p:cNvCxnSpPr>
          <p:nvPr/>
        </p:nvCxnSpPr>
        <p:spPr>
          <a:xfrm>
            <a:off x="3368842" y="3599566"/>
            <a:ext cx="29219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12037</TotalTime>
  <Words>612</Words>
  <Application>Microsoft Macintosh PowerPoint</Application>
  <PresentationFormat>Widescreen</PresentationFormat>
  <Paragraphs>98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 For Next Class</vt:lpstr>
      <vt:lpstr>PowerPoint Presentation</vt:lpstr>
      <vt:lpstr>Scrum Process – Sprint Review &amp; Demo</vt:lpstr>
      <vt:lpstr>Sprint Review: Much More Than Just A Demo</vt:lpstr>
      <vt:lpstr>Sprint Review: Much More Than Just A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Metrics – Submission Percentage</vt:lpstr>
      <vt:lpstr>Class Retrospective</vt:lpstr>
      <vt:lpstr>Scrum Team Retrospective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432</cp:revision>
  <dcterms:created xsi:type="dcterms:W3CDTF">2020-08-26T19:34:34Z</dcterms:created>
  <dcterms:modified xsi:type="dcterms:W3CDTF">2021-11-10T20:54:01Z</dcterms:modified>
</cp:coreProperties>
</file>