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509" r:id="rId3"/>
    <p:sldId id="1486" r:id="rId4"/>
    <p:sldId id="1622" r:id="rId5"/>
    <p:sldId id="1578" r:id="rId6"/>
    <p:sldId id="1623" r:id="rId7"/>
    <p:sldId id="1581" r:id="rId8"/>
    <p:sldId id="1577" r:id="rId9"/>
    <p:sldId id="1619" r:id="rId10"/>
    <p:sldId id="1489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1"/>
    <p:restoredTop sz="82517"/>
  </p:normalViewPr>
  <p:slideViewPr>
    <p:cSldViewPr snapToGrid="0" snapToObjects="1">
      <p:cViewPr varScale="1">
        <p:scale>
          <a:sx n="126" d="100"/>
          <a:sy n="126" d="100"/>
        </p:scale>
        <p:origin x="1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29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80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6 Deliverables</a:t>
            </a:r>
          </a:p>
        </p:txBody>
      </p:sp>
    </p:spTree>
    <p:extLst>
      <p:ext uri="{BB962C8B-B14F-4D97-AF65-F5344CB8AC3E}">
        <p14:creationId xmlns:p14="http://schemas.microsoft.com/office/powerpoint/2010/main" val="123691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</a:t>
            </a:r>
          </a:p>
          <a:p>
            <a:pPr marL="0" indent="0">
              <a:buNone/>
            </a:pPr>
            <a:r>
              <a:rPr lang="en-US" sz="2000" dirty="0"/>
              <a:t>Be prepared for Discussion 6</a:t>
            </a:r>
          </a:p>
          <a:p>
            <a:pPr marL="0" indent="0">
              <a:buNone/>
            </a:pPr>
            <a:r>
              <a:rPr lang="en-US" sz="2000" dirty="0"/>
              <a:t>What else do we need to focus on Friday?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99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AAC1B-79C6-5646-A7EA-B81333F2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644650"/>
            <a:ext cx="9423400" cy="35687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B796F91-2A52-2046-A035-C4F38827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3339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B796F91-2A52-2046-A035-C4F38827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892C42-C05A-D348-9A8A-E3C24BFE1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041"/>
            <a:ext cx="9203220" cy="2615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CE0CD7-1C46-DD42-AD25-839B659D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9" y="5113030"/>
            <a:ext cx="11290634" cy="10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1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8289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to Review “Computer Science Illuminated” The World Wide Web and review the associated lecture</a:t>
            </a:r>
          </a:p>
        </p:txBody>
      </p:sp>
    </p:spTree>
    <p:extLst>
      <p:ext uri="{BB962C8B-B14F-4D97-AF65-F5344CB8AC3E}">
        <p14:creationId xmlns:p14="http://schemas.microsoft.com/office/powerpoint/2010/main" val="160118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r>
              <a:rPr lang="en-US" sz="2000" dirty="0"/>
              <a:t>Be prepared to discuss Fox chapter 10 on Project Management, Scrum, Pairs, and Version Control Systems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086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12105</TotalTime>
  <Words>306</Words>
  <Application>Microsoft Macintosh PowerPoint</Application>
  <PresentationFormat>Widescreen</PresentationFormat>
  <Paragraphs>61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Announcements</vt:lpstr>
      <vt:lpstr>Announcements</vt:lpstr>
      <vt:lpstr>Discussion</vt:lpstr>
      <vt:lpstr>Prework For Next Class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434</cp:revision>
  <dcterms:created xsi:type="dcterms:W3CDTF">2020-08-26T19:34:34Z</dcterms:created>
  <dcterms:modified xsi:type="dcterms:W3CDTF">2021-11-12T20:53:13Z</dcterms:modified>
</cp:coreProperties>
</file>