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349" r:id="rId2"/>
    <p:sldId id="1509" r:id="rId3"/>
    <p:sldId id="1486" r:id="rId4"/>
    <p:sldId id="1582" r:id="rId5"/>
    <p:sldId id="1579" r:id="rId6"/>
    <p:sldId id="1578" r:id="rId7"/>
    <p:sldId id="1268" r:id="rId8"/>
    <p:sldId id="1390" r:id="rId9"/>
    <p:sldId id="645" r:id="rId10"/>
    <p:sldId id="1395" r:id="rId11"/>
    <p:sldId id="1586" r:id="rId12"/>
    <p:sldId id="1585" r:id="rId13"/>
    <p:sldId id="1584" r:id="rId14"/>
    <p:sldId id="1396" r:id="rId15"/>
    <p:sldId id="1577" r:id="rId16"/>
    <p:sldId id="1489" r:id="rId17"/>
    <p:sldId id="10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1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7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21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58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9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57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8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SI_mode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TCP_and_UDP_port_numbers" TargetMode="External"/><Relationship Id="rId3" Type="http://schemas.openxmlformats.org/officeDocument/2006/relationships/hyperlink" Target="https://en.wikipedia.org/wiki/Internet" TargetMode="External"/><Relationship Id="rId7" Type="http://schemas.openxmlformats.org/officeDocument/2006/relationships/hyperlink" Target="https://en.wikipedia.org/wiki/Network_sock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ser_Datagram_Protocol" TargetMode="External"/><Relationship Id="rId5" Type="http://schemas.openxmlformats.org/officeDocument/2006/relationships/hyperlink" Target="https://en.wikipedia.org/wiki/Transmission_Control_Protocol" TargetMode="External"/><Relationship Id="rId4" Type="http://schemas.openxmlformats.org/officeDocument/2006/relationships/hyperlink" Target="https://en.wikipedia.org/wiki/Internet_Protocol" TargetMode="External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" TargetMode="External"/><Relationship Id="rId3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Cascading_Style_Shee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TML" TargetMode="External"/><Relationship Id="rId5" Type="http://schemas.openxmlformats.org/officeDocument/2006/relationships/hyperlink" Target="https://en.wikipedia.org/wiki/Domain_Name_System" TargetMode="External"/><Relationship Id="rId10" Type="http://schemas.openxmlformats.org/officeDocument/2006/relationships/hyperlink" Target="https://en.wikipedia.org/wiki/Internet_protocol_suite" TargetMode="External"/><Relationship Id="rId4" Type="http://schemas.openxmlformats.org/officeDocument/2006/relationships/hyperlink" Target="https://en.wikipedia.org/wiki/Hypertext_Transfer_Protocol" TargetMode="Externa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OSI Model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F2EED0A7-DA41-6A40-9B0B-B17DD9E44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915" y="1305305"/>
            <a:ext cx="8504170" cy="485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E7C1F-8AE1-6A40-988C-20DD155B7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2410" y="301358"/>
            <a:ext cx="1022780" cy="1107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699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751" y="3072434"/>
            <a:ext cx="9428174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And Some Models Are </a:t>
            </a:r>
            <a:br>
              <a:rPr lang="en-US" sz="4000" dirty="0"/>
            </a:br>
            <a:r>
              <a:rPr lang="en-US" sz="4000" dirty="0"/>
              <a:t>More Simple Or More Useful</a:t>
            </a:r>
          </a:p>
        </p:txBody>
      </p:sp>
    </p:spTree>
    <p:extLst>
      <p:ext uri="{BB962C8B-B14F-4D97-AF65-F5344CB8AC3E}">
        <p14:creationId xmlns:p14="http://schemas.microsoft.com/office/powerpoint/2010/main" val="121776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Internet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E7C1F-8AE1-6A40-988C-20DD155B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410" y="301358"/>
            <a:ext cx="1022780" cy="1107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834256-DFEE-C34D-AF43-F958A6F6F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691" y="1466762"/>
            <a:ext cx="6489843" cy="46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0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Internet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Internet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IP (Internet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(Transmission Control Protocol)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(User Datagram Protocol) </a:t>
            </a:r>
            <a:r>
              <a:rPr lang="en-US" sz="2000" dirty="0">
                <a:hlinkClick r:id="rId6"/>
              </a:rPr>
              <a:t>[link]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UDP/IP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TCP/IP or UDP/IP Socket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TCP and UDP Protocols &amp; Port Numbers </a:t>
            </a:r>
            <a:r>
              <a:rPr lang="en-US" sz="2000" dirty="0">
                <a:hlinkClick r:id="rId8"/>
              </a:rPr>
              <a:t>[link]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2CFF-2E53-4E08-B47B-2E03CBDC1E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4362" y="1227552"/>
            <a:ext cx="6397638" cy="47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Network Architecture –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9EFC2-A45C-4711-8D64-BFBB2CF029BD}"/>
              </a:ext>
            </a:extLst>
          </p:cNvPr>
          <p:cNvSpPr txBox="1">
            <a:spLocks/>
          </p:cNvSpPr>
          <p:nvPr/>
        </p:nvSpPr>
        <p:spPr>
          <a:xfrm>
            <a:off x="838200" y="1227552"/>
            <a:ext cx="10515600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(Hypertext Transfer Protocol) </a:t>
            </a:r>
            <a:r>
              <a:rPr lang="en-US" sz="2000" dirty="0">
                <a:hlinkClick r:id="rId4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DNS (Domain Name System) </a:t>
            </a:r>
            <a:r>
              <a:rPr lang="en-US" sz="2000" dirty="0">
                <a:hlinkClick r:id="rId5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HTML (Hypertext Markup Language) </a:t>
            </a:r>
            <a:r>
              <a:rPr lang="en-US" sz="2000" dirty="0">
                <a:hlinkClick r:id="rId6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CSS (Cascading Style Sheets) </a:t>
            </a:r>
            <a:r>
              <a:rPr lang="en-US" sz="2000" dirty="0">
                <a:hlinkClick r:id="rId7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JavaScript [</a:t>
            </a:r>
            <a:r>
              <a:rPr lang="en-US" sz="2000" dirty="0">
                <a:hlinkClick r:id="rId8"/>
              </a:rPr>
              <a:t>link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0AC4C-9095-4FBA-8E03-0CC37CBE4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4538" y="1061323"/>
            <a:ext cx="3650098" cy="4569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FE5D9-63F7-424C-8E00-845B24A1F384}"/>
              </a:ext>
            </a:extLst>
          </p:cNvPr>
          <p:cNvSpPr txBox="1"/>
          <p:nvPr/>
        </p:nvSpPr>
        <p:spPr>
          <a:xfrm>
            <a:off x="8004132" y="5748128"/>
            <a:ext cx="284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Internet Protocol Suite </a:t>
            </a:r>
            <a:r>
              <a:rPr lang="en-US" dirty="0">
                <a:hlinkClick r:id="rId10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6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Quiz 6</a:t>
            </a:r>
          </a:p>
        </p:txBody>
      </p:sp>
    </p:spTree>
    <p:extLst>
      <p:ext uri="{BB962C8B-B14F-4D97-AF65-F5344CB8AC3E}">
        <p14:creationId xmlns:p14="http://schemas.microsoft.com/office/powerpoint/2010/main" val="1601180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Azure websites 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to Review “Computer Science Illuminated” The World Wide Web and review the associated lecture</a:t>
            </a:r>
          </a:p>
        </p:txBody>
      </p:sp>
    </p:spTree>
    <p:extLst>
      <p:ext uri="{BB962C8B-B14F-4D97-AF65-F5344CB8AC3E}">
        <p14:creationId xmlns:p14="http://schemas.microsoft.com/office/powerpoint/2010/main" val="177762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6</a:t>
            </a:r>
          </a:p>
          <a:p>
            <a:pPr marL="0" indent="0">
              <a:buNone/>
            </a:pPr>
            <a:r>
              <a:rPr lang="en-US" sz="2000" dirty="0"/>
              <a:t>Be prepared for (or complete with) programming together with “Matchmaker for the Web - Part 1”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703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AAC1B-79C6-5646-A7EA-B81333F2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644650"/>
            <a:ext cx="9423400" cy="35687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33390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2855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key topics using “team number by percent of content” method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Chapter 16 of Dale on The World Wide Web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16.1 Spinning The World Wide Web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16.2 HTML and CSS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16.3 Interactive Web Pages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16.4 XML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16.5 Summary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778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751" y="3072434"/>
            <a:ext cx="9428174" cy="713132"/>
          </a:xfrm>
        </p:spPr>
        <p:txBody>
          <a:bodyPr anchor="ctr">
            <a:noAutofit/>
          </a:bodyPr>
          <a:lstStyle/>
          <a:p>
            <a:r>
              <a:rPr lang="en-US" sz="4000" dirty="0"/>
              <a:t>Networks, The Internet, </a:t>
            </a:r>
            <a:br>
              <a:rPr lang="en-US" sz="4000" dirty="0"/>
            </a:br>
            <a:r>
              <a:rPr lang="en-US" sz="4000" dirty="0"/>
              <a:t>and The Web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(Protocols, Layers, and Data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356762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Models</a:t>
            </a:r>
            <a:endParaRPr lang="en-US" sz="36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4672DE-A420-A446-BDBE-26563AA9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1382251"/>
            <a:ext cx="9549064" cy="44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76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9594</TotalTime>
  <Words>467</Words>
  <Application>Microsoft Macintosh PowerPoint</Application>
  <PresentationFormat>Widescreen</PresentationFormat>
  <Paragraphs>96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Prework</vt:lpstr>
      <vt:lpstr>Announcements</vt:lpstr>
      <vt:lpstr>Scrum Team Review</vt:lpstr>
      <vt:lpstr>Networks, The Internet,  and The Web  (Protocols, Layers, and Data Representation)</vt:lpstr>
      <vt:lpstr>Models</vt:lpstr>
      <vt:lpstr>OSI Model</vt:lpstr>
      <vt:lpstr>And Some Models Are  More Simple Or More Useful</vt:lpstr>
      <vt:lpstr>Internet Model</vt:lpstr>
      <vt:lpstr>Network Architecture – The Internet</vt:lpstr>
      <vt:lpstr>Network Architecture – The Web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409</cp:revision>
  <dcterms:created xsi:type="dcterms:W3CDTF">2020-08-26T19:34:34Z</dcterms:created>
  <dcterms:modified xsi:type="dcterms:W3CDTF">2021-11-15T14:46:04Z</dcterms:modified>
</cp:coreProperties>
</file>