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509" r:id="rId3"/>
    <p:sldId id="1155" r:id="rId4"/>
    <p:sldId id="1571" r:id="rId5"/>
    <p:sldId id="992" r:id="rId6"/>
    <p:sldId id="1115" r:id="rId7"/>
    <p:sldId id="666" r:id="rId8"/>
    <p:sldId id="1129" r:id="rId9"/>
    <p:sldId id="1490" r:id="rId10"/>
    <p:sldId id="1541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Monday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7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4008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&amp;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Sprint 7 </a:t>
            </a:r>
            <a:r>
              <a:rPr lang="en-US" sz="2000" dirty="0"/>
              <a:t>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Thanksgiving break is going to make things a little more challenging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Monday please be a couple of minutes early to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Have a great holiday!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274</Words>
  <Application>Microsoft Macintosh PowerPoint</Application>
  <PresentationFormat>Widescreen</PresentationFormat>
  <Paragraphs>52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417</cp:revision>
  <dcterms:created xsi:type="dcterms:W3CDTF">2020-08-26T19:34:34Z</dcterms:created>
  <dcterms:modified xsi:type="dcterms:W3CDTF">2021-11-22T16:53:00Z</dcterms:modified>
</cp:coreProperties>
</file>