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1298" r:id="rId2"/>
    <p:sldId id="1080" r:id="rId3"/>
    <p:sldId id="1547" r:id="rId4"/>
    <p:sldId id="1082" r:id="rId5"/>
    <p:sldId id="1083" r:id="rId6"/>
    <p:sldId id="1081" r:id="rId7"/>
    <p:sldId id="1300" r:id="rId8"/>
    <p:sldId id="1301" r:id="rId9"/>
    <p:sldId id="1084" r:id="rId10"/>
    <p:sldId id="1548" r:id="rId11"/>
    <p:sldId id="154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79B7F5-C6C9-5C47-98B4-898F300BC2BB}" type="datetimeFigureOut">
              <a:rPr lang="en-US" smtClean="0"/>
              <a:t>10/18/21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C58EB4-1B04-1140-B205-8C4850BB8F09}" type="slidenum">
              <a:rPr lang="en-US" smtClean="0"/>
              <a:t>‹#›</a:t>
            </a:fld>
            <a:endParaRPr lang="en-US"/>
          </a:p>
        </p:txBody>
      </p:sp>
    </p:spTree>
    <p:extLst>
      <p:ext uri="{BB962C8B-B14F-4D97-AF65-F5344CB8AC3E}">
        <p14:creationId xmlns:p14="http://schemas.microsoft.com/office/powerpoint/2010/main" val="1831060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514778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2</a:t>
            </a:fld>
            <a:endParaRPr lang="en-US"/>
          </a:p>
        </p:txBody>
      </p:sp>
    </p:spTree>
    <p:extLst>
      <p:ext uri="{BB962C8B-B14F-4D97-AF65-F5344CB8AC3E}">
        <p14:creationId xmlns:p14="http://schemas.microsoft.com/office/powerpoint/2010/main" val="1420320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520513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9</a:t>
            </a:fld>
            <a:endParaRPr lang="en-US"/>
          </a:p>
        </p:txBody>
      </p:sp>
    </p:spTree>
    <p:extLst>
      <p:ext uri="{BB962C8B-B14F-4D97-AF65-F5344CB8AC3E}">
        <p14:creationId xmlns:p14="http://schemas.microsoft.com/office/powerpoint/2010/main" val="1153279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10</a:t>
            </a:fld>
            <a:endParaRPr lang="en-US"/>
          </a:p>
        </p:txBody>
      </p:sp>
    </p:spTree>
    <p:extLst>
      <p:ext uri="{BB962C8B-B14F-4D97-AF65-F5344CB8AC3E}">
        <p14:creationId xmlns:p14="http://schemas.microsoft.com/office/powerpoint/2010/main" val="3915092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11</a:t>
            </a:fld>
            <a:endParaRPr lang="en-US"/>
          </a:p>
        </p:txBody>
      </p:sp>
    </p:spTree>
    <p:extLst>
      <p:ext uri="{BB962C8B-B14F-4D97-AF65-F5344CB8AC3E}">
        <p14:creationId xmlns:p14="http://schemas.microsoft.com/office/powerpoint/2010/main" val="928538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8BDFD-BF2B-514C-9B21-9ECC7D0619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A3D470-A591-E746-8A49-33EA4A2DF6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4E35F0-4A39-1A48-8BE3-244B80F70ABB}"/>
              </a:ext>
            </a:extLst>
          </p:cNvPr>
          <p:cNvSpPr>
            <a:spLocks noGrp="1"/>
          </p:cNvSpPr>
          <p:nvPr>
            <p:ph type="dt" sz="half" idx="10"/>
          </p:nvPr>
        </p:nvSpPr>
        <p:spPr/>
        <p:txBody>
          <a:bodyPr/>
          <a:lstStyle/>
          <a:p>
            <a:fld id="{571D48ED-DBB7-1E43-8B42-4FAB5F41B06E}" type="datetimeFigureOut">
              <a:rPr lang="en-US" smtClean="0"/>
              <a:t>10/18/21</a:t>
            </a:fld>
            <a:endParaRPr lang="en-US"/>
          </a:p>
        </p:txBody>
      </p:sp>
      <p:sp>
        <p:nvSpPr>
          <p:cNvPr id="5" name="Footer Placeholder 4">
            <a:extLst>
              <a:ext uri="{FF2B5EF4-FFF2-40B4-BE49-F238E27FC236}">
                <a16:creationId xmlns:a16="http://schemas.microsoft.com/office/drawing/2014/main" id="{42AC1F44-5669-7547-877A-8549FE7F2E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1628F6-11AD-DE48-BCB6-EEF5852D0C36}"/>
              </a:ext>
            </a:extLst>
          </p:cNvPr>
          <p:cNvSpPr>
            <a:spLocks noGrp="1"/>
          </p:cNvSpPr>
          <p:nvPr>
            <p:ph type="sldNum" sz="quarter" idx="12"/>
          </p:nvPr>
        </p:nvSpPr>
        <p:spPr/>
        <p:txBody>
          <a:bodyPr/>
          <a:lstStyle/>
          <a:p>
            <a:fld id="{F8765675-5F33-6C42-B851-BAF004A8027B}" type="slidenum">
              <a:rPr lang="en-US" smtClean="0"/>
              <a:t>‹#›</a:t>
            </a:fld>
            <a:endParaRPr lang="en-US"/>
          </a:p>
        </p:txBody>
      </p:sp>
    </p:spTree>
    <p:extLst>
      <p:ext uri="{BB962C8B-B14F-4D97-AF65-F5344CB8AC3E}">
        <p14:creationId xmlns:p14="http://schemas.microsoft.com/office/powerpoint/2010/main" val="3567863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C59E-42CA-134D-A787-1FE76FA20B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20BC4C-80D6-5F4F-850E-752693C010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69238A-ED84-974A-B95C-497A162CAA77}"/>
              </a:ext>
            </a:extLst>
          </p:cNvPr>
          <p:cNvSpPr>
            <a:spLocks noGrp="1"/>
          </p:cNvSpPr>
          <p:nvPr>
            <p:ph type="dt" sz="half" idx="10"/>
          </p:nvPr>
        </p:nvSpPr>
        <p:spPr/>
        <p:txBody>
          <a:bodyPr/>
          <a:lstStyle/>
          <a:p>
            <a:fld id="{571D48ED-DBB7-1E43-8B42-4FAB5F41B06E}" type="datetimeFigureOut">
              <a:rPr lang="en-US" smtClean="0"/>
              <a:t>10/18/21</a:t>
            </a:fld>
            <a:endParaRPr lang="en-US"/>
          </a:p>
        </p:txBody>
      </p:sp>
      <p:sp>
        <p:nvSpPr>
          <p:cNvPr id="5" name="Footer Placeholder 4">
            <a:extLst>
              <a:ext uri="{FF2B5EF4-FFF2-40B4-BE49-F238E27FC236}">
                <a16:creationId xmlns:a16="http://schemas.microsoft.com/office/drawing/2014/main" id="{4CD034B7-FAFC-DE43-BF36-64D75C84D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54607-18CC-2746-BC3B-E4031746376C}"/>
              </a:ext>
            </a:extLst>
          </p:cNvPr>
          <p:cNvSpPr>
            <a:spLocks noGrp="1"/>
          </p:cNvSpPr>
          <p:nvPr>
            <p:ph type="sldNum" sz="quarter" idx="12"/>
          </p:nvPr>
        </p:nvSpPr>
        <p:spPr/>
        <p:txBody>
          <a:bodyPr/>
          <a:lstStyle/>
          <a:p>
            <a:fld id="{F8765675-5F33-6C42-B851-BAF004A8027B}" type="slidenum">
              <a:rPr lang="en-US" smtClean="0"/>
              <a:t>‹#›</a:t>
            </a:fld>
            <a:endParaRPr lang="en-US"/>
          </a:p>
        </p:txBody>
      </p:sp>
    </p:spTree>
    <p:extLst>
      <p:ext uri="{BB962C8B-B14F-4D97-AF65-F5344CB8AC3E}">
        <p14:creationId xmlns:p14="http://schemas.microsoft.com/office/powerpoint/2010/main" val="128617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772F5F-88FE-1747-9BF0-CB87DA03FE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5C98FA-E291-2145-829D-88DF72EEB0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988454-6489-C742-9130-B91BF828F960}"/>
              </a:ext>
            </a:extLst>
          </p:cNvPr>
          <p:cNvSpPr>
            <a:spLocks noGrp="1"/>
          </p:cNvSpPr>
          <p:nvPr>
            <p:ph type="dt" sz="half" idx="10"/>
          </p:nvPr>
        </p:nvSpPr>
        <p:spPr/>
        <p:txBody>
          <a:bodyPr/>
          <a:lstStyle/>
          <a:p>
            <a:fld id="{571D48ED-DBB7-1E43-8B42-4FAB5F41B06E}" type="datetimeFigureOut">
              <a:rPr lang="en-US" smtClean="0"/>
              <a:t>10/18/21</a:t>
            </a:fld>
            <a:endParaRPr lang="en-US"/>
          </a:p>
        </p:txBody>
      </p:sp>
      <p:sp>
        <p:nvSpPr>
          <p:cNvPr id="5" name="Footer Placeholder 4">
            <a:extLst>
              <a:ext uri="{FF2B5EF4-FFF2-40B4-BE49-F238E27FC236}">
                <a16:creationId xmlns:a16="http://schemas.microsoft.com/office/drawing/2014/main" id="{E667D911-3161-744C-B4F0-7335EBC79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19909-EF92-B44A-AC0C-000DF6982FE8}"/>
              </a:ext>
            </a:extLst>
          </p:cNvPr>
          <p:cNvSpPr>
            <a:spLocks noGrp="1"/>
          </p:cNvSpPr>
          <p:nvPr>
            <p:ph type="sldNum" sz="quarter" idx="12"/>
          </p:nvPr>
        </p:nvSpPr>
        <p:spPr/>
        <p:txBody>
          <a:bodyPr/>
          <a:lstStyle/>
          <a:p>
            <a:fld id="{F8765675-5F33-6C42-B851-BAF004A8027B}" type="slidenum">
              <a:rPr lang="en-US" smtClean="0"/>
              <a:t>‹#›</a:t>
            </a:fld>
            <a:endParaRPr lang="en-US"/>
          </a:p>
        </p:txBody>
      </p:sp>
    </p:spTree>
    <p:extLst>
      <p:ext uri="{BB962C8B-B14F-4D97-AF65-F5344CB8AC3E}">
        <p14:creationId xmlns:p14="http://schemas.microsoft.com/office/powerpoint/2010/main" val="3559682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C9FA5-62C0-3D45-ADB5-2508EAE5F0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4C7EC2-7C3B-4445-A4E8-DC564B562F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79A31-79C3-9F4E-9AFE-2F5E2B660FB2}"/>
              </a:ext>
            </a:extLst>
          </p:cNvPr>
          <p:cNvSpPr>
            <a:spLocks noGrp="1"/>
          </p:cNvSpPr>
          <p:nvPr>
            <p:ph type="dt" sz="half" idx="10"/>
          </p:nvPr>
        </p:nvSpPr>
        <p:spPr/>
        <p:txBody>
          <a:bodyPr/>
          <a:lstStyle/>
          <a:p>
            <a:fld id="{571D48ED-DBB7-1E43-8B42-4FAB5F41B06E}" type="datetimeFigureOut">
              <a:rPr lang="en-US" smtClean="0"/>
              <a:t>10/18/21</a:t>
            </a:fld>
            <a:endParaRPr lang="en-US"/>
          </a:p>
        </p:txBody>
      </p:sp>
      <p:sp>
        <p:nvSpPr>
          <p:cNvPr id="5" name="Footer Placeholder 4">
            <a:extLst>
              <a:ext uri="{FF2B5EF4-FFF2-40B4-BE49-F238E27FC236}">
                <a16:creationId xmlns:a16="http://schemas.microsoft.com/office/drawing/2014/main" id="{A74620D6-6925-004F-9C56-8FF7864DE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D43CF4-1F55-9140-A1DD-CD94F9FF7F2A}"/>
              </a:ext>
            </a:extLst>
          </p:cNvPr>
          <p:cNvSpPr>
            <a:spLocks noGrp="1"/>
          </p:cNvSpPr>
          <p:nvPr>
            <p:ph type="sldNum" sz="quarter" idx="12"/>
          </p:nvPr>
        </p:nvSpPr>
        <p:spPr/>
        <p:txBody>
          <a:bodyPr/>
          <a:lstStyle/>
          <a:p>
            <a:fld id="{F8765675-5F33-6C42-B851-BAF004A8027B}" type="slidenum">
              <a:rPr lang="en-US" smtClean="0"/>
              <a:t>‹#›</a:t>
            </a:fld>
            <a:endParaRPr lang="en-US"/>
          </a:p>
        </p:txBody>
      </p:sp>
    </p:spTree>
    <p:extLst>
      <p:ext uri="{BB962C8B-B14F-4D97-AF65-F5344CB8AC3E}">
        <p14:creationId xmlns:p14="http://schemas.microsoft.com/office/powerpoint/2010/main" val="581737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422A7-1915-0A43-AB04-A192902BCA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0B98C4-230B-9246-BC98-8B3AF9591D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EA35A6-AA77-E24B-9A7F-2EBDA0648A29}"/>
              </a:ext>
            </a:extLst>
          </p:cNvPr>
          <p:cNvSpPr>
            <a:spLocks noGrp="1"/>
          </p:cNvSpPr>
          <p:nvPr>
            <p:ph type="dt" sz="half" idx="10"/>
          </p:nvPr>
        </p:nvSpPr>
        <p:spPr/>
        <p:txBody>
          <a:bodyPr/>
          <a:lstStyle/>
          <a:p>
            <a:fld id="{571D48ED-DBB7-1E43-8B42-4FAB5F41B06E}" type="datetimeFigureOut">
              <a:rPr lang="en-US" smtClean="0"/>
              <a:t>10/18/21</a:t>
            </a:fld>
            <a:endParaRPr lang="en-US"/>
          </a:p>
        </p:txBody>
      </p:sp>
      <p:sp>
        <p:nvSpPr>
          <p:cNvPr id="5" name="Footer Placeholder 4">
            <a:extLst>
              <a:ext uri="{FF2B5EF4-FFF2-40B4-BE49-F238E27FC236}">
                <a16:creationId xmlns:a16="http://schemas.microsoft.com/office/drawing/2014/main" id="{B4F02400-95D9-E548-B725-DAA93CC9DD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07B0E5-ECB1-7949-9921-001C094B502D}"/>
              </a:ext>
            </a:extLst>
          </p:cNvPr>
          <p:cNvSpPr>
            <a:spLocks noGrp="1"/>
          </p:cNvSpPr>
          <p:nvPr>
            <p:ph type="sldNum" sz="quarter" idx="12"/>
          </p:nvPr>
        </p:nvSpPr>
        <p:spPr/>
        <p:txBody>
          <a:bodyPr/>
          <a:lstStyle/>
          <a:p>
            <a:fld id="{F8765675-5F33-6C42-B851-BAF004A8027B}" type="slidenum">
              <a:rPr lang="en-US" smtClean="0"/>
              <a:t>‹#›</a:t>
            </a:fld>
            <a:endParaRPr lang="en-US"/>
          </a:p>
        </p:txBody>
      </p:sp>
    </p:spTree>
    <p:extLst>
      <p:ext uri="{BB962C8B-B14F-4D97-AF65-F5344CB8AC3E}">
        <p14:creationId xmlns:p14="http://schemas.microsoft.com/office/powerpoint/2010/main" val="2432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CFACA-6AC6-4F4B-AD56-E63DE36B2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0F5D46-1EFC-4F42-8803-62FB184366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BB65D6-5D8E-484A-870D-C7D5E2EC21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EBF986-0A09-DC4A-8F2B-A3914CC0994A}"/>
              </a:ext>
            </a:extLst>
          </p:cNvPr>
          <p:cNvSpPr>
            <a:spLocks noGrp="1"/>
          </p:cNvSpPr>
          <p:nvPr>
            <p:ph type="dt" sz="half" idx="10"/>
          </p:nvPr>
        </p:nvSpPr>
        <p:spPr/>
        <p:txBody>
          <a:bodyPr/>
          <a:lstStyle/>
          <a:p>
            <a:fld id="{571D48ED-DBB7-1E43-8B42-4FAB5F41B06E}" type="datetimeFigureOut">
              <a:rPr lang="en-US" smtClean="0"/>
              <a:t>10/18/21</a:t>
            </a:fld>
            <a:endParaRPr lang="en-US"/>
          </a:p>
        </p:txBody>
      </p:sp>
      <p:sp>
        <p:nvSpPr>
          <p:cNvPr id="6" name="Footer Placeholder 5">
            <a:extLst>
              <a:ext uri="{FF2B5EF4-FFF2-40B4-BE49-F238E27FC236}">
                <a16:creationId xmlns:a16="http://schemas.microsoft.com/office/drawing/2014/main" id="{7E858259-BCBB-2040-B1E2-AC269FFD24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34FB02-8767-F849-8D78-B5A95CC4D6E2}"/>
              </a:ext>
            </a:extLst>
          </p:cNvPr>
          <p:cNvSpPr>
            <a:spLocks noGrp="1"/>
          </p:cNvSpPr>
          <p:nvPr>
            <p:ph type="sldNum" sz="quarter" idx="12"/>
          </p:nvPr>
        </p:nvSpPr>
        <p:spPr/>
        <p:txBody>
          <a:bodyPr/>
          <a:lstStyle/>
          <a:p>
            <a:fld id="{F8765675-5F33-6C42-B851-BAF004A8027B}" type="slidenum">
              <a:rPr lang="en-US" smtClean="0"/>
              <a:t>‹#›</a:t>
            </a:fld>
            <a:endParaRPr lang="en-US"/>
          </a:p>
        </p:txBody>
      </p:sp>
    </p:spTree>
    <p:extLst>
      <p:ext uri="{BB962C8B-B14F-4D97-AF65-F5344CB8AC3E}">
        <p14:creationId xmlns:p14="http://schemas.microsoft.com/office/powerpoint/2010/main" val="1494143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EA96-173C-854A-9DD7-544575982E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898C7D-E076-C043-86BD-FB501A39A5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78F409-AD6B-7C44-85A0-BB77E4CD71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93C891-2A06-A64F-9D5A-1F82D81F6A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16061F-ADAB-E347-90CD-40BBDBB4A6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B73F16-90BE-FF49-BE2D-546C23521FF7}"/>
              </a:ext>
            </a:extLst>
          </p:cNvPr>
          <p:cNvSpPr>
            <a:spLocks noGrp="1"/>
          </p:cNvSpPr>
          <p:nvPr>
            <p:ph type="dt" sz="half" idx="10"/>
          </p:nvPr>
        </p:nvSpPr>
        <p:spPr/>
        <p:txBody>
          <a:bodyPr/>
          <a:lstStyle/>
          <a:p>
            <a:fld id="{571D48ED-DBB7-1E43-8B42-4FAB5F41B06E}" type="datetimeFigureOut">
              <a:rPr lang="en-US" smtClean="0"/>
              <a:t>10/18/21</a:t>
            </a:fld>
            <a:endParaRPr lang="en-US"/>
          </a:p>
        </p:txBody>
      </p:sp>
      <p:sp>
        <p:nvSpPr>
          <p:cNvPr id="8" name="Footer Placeholder 7">
            <a:extLst>
              <a:ext uri="{FF2B5EF4-FFF2-40B4-BE49-F238E27FC236}">
                <a16:creationId xmlns:a16="http://schemas.microsoft.com/office/drawing/2014/main" id="{0E5F0F05-0795-2343-B4C9-0BD834A886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392011-8202-DE49-8BBD-F5FF8FB864C7}"/>
              </a:ext>
            </a:extLst>
          </p:cNvPr>
          <p:cNvSpPr>
            <a:spLocks noGrp="1"/>
          </p:cNvSpPr>
          <p:nvPr>
            <p:ph type="sldNum" sz="quarter" idx="12"/>
          </p:nvPr>
        </p:nvSpPr>
        <p:spPr/>
        <p:txBody>
          <a:bodyPr/>
          <a:lstStyle/>
          <a:p>
            <a:fld id="{F8765675-5F33-6C42-B851-BAF004A8027B}" type="slidenum">
              <a:rPr lang="en-US" smtClean="0"/>
              <a:t>‹#›</a:t>
            </a:fld>
            <a:endParaRPr lang="en-US"/>
          </a:p>
        </p:txBody>
      </p:sp>
    </p:spTree>
    <p:extLst>
      <p:ext uri="{BB962C8B-B14F-4D97-AF65-F5344CB8AC3E}">
        <p14:creationId xmlns:p14="http://schemas.microsoft.com/office/powerpoint/2010/main" val="345613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FC54-F4FC-CA44-8A15-F3310A063E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DC2803-12C3-C048-9A8A-2C1EA9CFF86C}"/>
              </a:ext>
            </a:extLst>
          </p:cNvPr>
          <p:cNvSpPr>
            <a:spLocks noGrp="1"/>
          </p:cNvSpPr>
          <p:nvPr>
            <p:ph type="dt" sz="half" idx="10"/>
          </p:nvPr>
        </p:nvSpPr>
        <p:spPr/>
        <p:txBody>
          <a:bodyPr/>
          <a:lstStyle/>
          <a:p>
            <a:fld id="{571D48ED-DBB7-1E43-8B42-4FAB5F41B06E}" type="datetimeFigureOut">
              <a:rPr lang="en-US" smtClean="0"/>
              <a:t>10/18/21</a:t>
            </a:fld>
            <a:endParaRPr lang="en-US"/>
          </a:p>
        </p:txBody>
      </p:sp>
      <p:sp>
        <p:nvSpPr>
          <p:cNvPr id="4" name="Footer Placeholder 3">
            <a:extLst>
              <a:ext uri="{FF2B5EF4-FFF2-40B4-BE49-F238E27FC236}">
                <a16:creationId xmlns:a16="http://schemas.microsoft.com/office/drawing/2014/main" id="{D28FFA89-81D3-F04B-BBF7-2ABF812EE9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8F8CA7-1596-9541-8715-54D666A24AB4}"/>
              </a:ext>
            </a:extLst>
          </p:cNvPr>
          <p:cNvSpPr>
            <a:spLocks noGrp="1"/>
          </p:cNvSpPr>
          <p:nvPr>
            <p:ph type="sldNum" sz="quarter" idx="12"/>
          </p:nvPr>
        </p:nvSpPr>
        <p:spPr/>
        <p:txBody>
          <a:bodyPr/>
          <a:lstStyle/>
          <a:p>
            <a:fld id="{F8765675-5F33-6C42-B851-BAF004A8027B}" type="slidenum">
              <a:rPr lang="en-US" smtClean="0"/>
              <a:t>‹#›</a:t>
            </a:fld>
            <a:endParaRPr lang="en-US"/>
          </a:p>
        </p:txBody>
      </p:sp>
    </p:spTree>
    <p:extLst>
      <p:ext uri="{BB962C8B-B14F-4D97-AF65-F5344CB8AC3E}">
        <p14:creationId xmlns:p14="http://schemas.microsoft.com/office/powerpoint/2010/main" val="1340068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639871-D89E-FE43-9BF3-AD4AC96B71F1}"/>
              </a:ext>
            </a:extLst>
          </p:cNvPr>
          <p:cNvSpPr>
            <a:spLocks noGrp="1"/>
          </p:cNvSpPr>
          <p:nvPr>
            <p:ph type="dt" sz="half" idx="10"/>
          </p:nvPr>
        </p:nvSpPr>
        <p:spPr/>
        <p:txBody>
          <a:bodyPr/>
          <a:lstStyle/>
          <a:p>
            <a:fld id="{571D48ED-DBB7-1E43-8B42-4FAB5F41B06E}" type="datetimeFigureOut">
              <a:rPr lang="en-US" smtClean="0"/>
              <a:t>10/18/21</a:t>
            </a:fld>
            <a:endParaRPr lang="en-US"/>
          </a:p>
        </p:txBody>
      </p:sp>
      <p:sp>
        <p:nvSpPr>
          <p:cNvPr id="3" name="Footer Placeholder 2">
            <a:extLst>
              <a:ext uri="{FF2B5EF4-FFF2-40B4-BE49-F238E27FC236}">
                <a16:creationId xmlns:a16="http://schemas.microsoft.com/office/drawing/2014/main" id="{BEB1771C-7645-1E4B-B416-F31D35CF0B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B5CDE-F734-A343-B83A-3D09A6F19939}"/>
              </a:ext>
            </a:extLst>
          </p:cNvPr>
          <p:cNvSpPr>
            <a:spLocks noGrp="1"/>
          </p:cNvSpPr>
          <p:nvPr>
            <p:ph type="sldNum" sz="quarter" idx="12"/>
          </p:nvPr>
        </p:nvSpPr>
        <p:spPr/>
        <p:txBody>
          <a:bodyPr/>
          <a:lstStyle/>
          <a:p>
            <a:fld id="{F8765675-5F33-6C42-B851-BAF004A8027B}" type="slidenum">
              <a:rPr lang="en-US" smtClean="0"/>
              <a:t>‹#›</a:t>
            </a:fld>
            <a:endParaRPr lang="en-US"/>
          </a:p>
        </p:txBody>
      </p:sp>
    </p:spTree>
    <p:extLst>
      <p:ext uri="{BB962C8B-B14F-4D97-AF65-F5344CB8AC3E}">
        <p14:creationId xmlns:p14="http://schemas.microsoft.com/office/powerpoint/2010/main" val="103319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DAF2-4D13-5A45-B7BD-2E258887B4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89E17B-5172-814F-9C13-72CE381430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674789-07B1-F840-82D5-6ACC544D1D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386EB2-303D-F049-A3A0-E31984A270B7}"/>
              </a:ext>
            </a:extLst>
          </p:cNvPr>
          <p:cNvSpPr>
            <a:spLocks noGrp="1"/>
          </p:cNvSpPr>
          <p:nvPr>
            <p:ph type="dt" sz="half" idx="10"/>
          </p:nvPr>
        </p:nvSpPr>
        <p:spPr/>
        <p:txBody>
          <a:bodyPr/>
          <a:lstStyle/>
          <a:p>
            <a:fld id="{571D48ED-DBB7-1E43-8B42-4FAB5F41B06E}" type="datetimeFigureOut">
              <a:rPr lang="en-US" smtClean="0"/>
              <a:t>10/18/21</a:t>
            </a:fld>
            <a:endParaRPr lang="en-US"/>
          </a:p>
        </p:txBody>
      </p:sp>
      <p:sp>
        <p:nvSpPr>
          <p:cNvPr id="6" name="Footer Placeholder 5">
            <a:extLst>
              <a:ext uri="{FF2B5EF4-FFF2-40B4-BE49-F238E27FC236}">
                <a16:creationId xmlns:a16="http://schemas.microsoft.com/office/drawing/2014/main" id="{D162E897-E0DA-4C40-B5C8-E450B8F841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AED42-ECFB-C744-A922-87E1C6323D5F}"/>
              </a:ext>
            </a:extLst>
          </p:cNvPr>
          <p:cNvSpPr>
            <a:spLocks noGrp="1"/>
          </p:cNvSpPr>
          <p:nvPr>
            <p:ph type="sldNum" sz="quarter" idx="12"/>
          </p:nvPr>
        </p:nvSpPr>
        <p:spPr/>
        <p:txBody>
          <a:bodyPr/>
          <a:lstStyle/>
          <a:p>
            <a:fld id="{F8765675-5F33-6C42-B851-BAF004A8027B}" type="slidenum">
              <a:rPr lang="en-US" smtClean="0"/>
              <a:t>‹#›</a:t>
            </a:fld>
            <a:endParaRPr lang="en-US"/>
          </a:p>
        </p:txBody>
      </p:sp>
    </p:spTree>
    <p:extLst>
      <p:ext uri="{BB962C8B-B14F-4D97-AF65-F5344CB8AC3E}">
        <p14:creationId xmlns:p14="http://schemas.microsoft.com/office/powerpoint/2010/main" val="4244841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4A243-A111-1F4E-A0D8-DB713C3B54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785912-659B-8746-8ECA-89EAFD68E6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B8BA61-FBCC-EC45-9E7F-F881070B0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2443DF-6654-F149-9A05-50D98114A090}"/>
              </a:ext>
            </a:extLst>
          </p:cNvPr>
          <p:cNvSpPr>
            <a:spLocks noGrp="1"/>
          </p:cNvSpPr>
          <p:nvPr>
            <p:ph type="dt" sz="half" idx="10"/>
          </p:nvPr>
        </p:nvSpPr>
        <p:spPr/>
        <p:txBody>
          <a:bodyPr/>
          <a:lstStyle/>
          <a:p>
            <a:fld id="{571D48ED-DBB7-1E43-8B42-4FAB5F41B06E}" type="datetimeFigureOut">
              <a:rPr lang="en-US" smtClean="0"/>
              <a:t>10/18/21</a:t>
            </a:fld>
            <a:endParaRPr lang="en-US"/>
          </a:p>
        </p:txBody>
      </p:sp>
      <p:sp>
        <p:nvSpPr>
          <p:cNvPr id="6" name="Footer Placeholder 5">
            <a:extLst>
              <a:ext uri="{FF2B5EF4-FFF2-40B4-BE49-F238E27FC236}">
                <a16:creationId xmlns:a16="http://schemas.microsoft.com/office/drawing/2014/main" id="{62328B31-D257-A848-A6EE-9E32319D1E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9F552-D4E0-F343-BAB5-BB9217282840}"/>
              </a:ext>
            </a:extLst>
          </p:cNvPr>
          <p:cNvSpPr>
            <a:spLocks noGrp="1"/>
          </p:cNvSpPr>
          <p:nvPr>
            <p:ph type="sldNum" sz="quarter" idx="12"/>
          </p:nvPr>
        </p:nvSpPr>
        <p:spPr/>
        <p:txBody>
          <a:bodyPr/>
          <a:lstStyle/>
          <a:p>
            <a:fld id="{F8765675-5F33-6C42-B851-BAF004A8027B}" type="slidenum">
              <a:rPr lang="en-US" smtClean="0"/>
              <a:t>‹#›</a:t>
            </a:fld>
            <a:endParaRPr lang="en-US"/>
          </a:p>
        </p:txBody>
      </p:sp>
    </p:spTree>
    <p:extLst>
      <p:ext uri="{BB962C8B-B14F-4D97-AF65-F5344CB8AC3E}">
        <p14:creationId xmlns:p14="http://schemas.microsoft.com/office/powerpoint/2010/main" val="3692069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174ABC-64C5-9048-8074-8D960395D4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57EB04-8CDD-6848-800F-CE1A0B919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47D13A-D7EC-F140-889B-3D8C82FCB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1D48ED-DBB7-1E43-8B42-4FAB5F41B06E}" type="datetimeFigureOut">
              <a:rPr lang="en-US" smtClean="0"/>
              <a:t>10/18/21</a:t>
            </a:fld>
            <a:endParaRPr lang="en-US"/>
          </a:p>
        </p:txBody>
      </p:sp>
      <p:sp>
        <p:nvSpPr>
          <p:cNvPr id="5" name="Footer Placeholder 4">
            <a:extLst>
              <a:ext uri="{FF2B5EF4-FFF2-40B4-BE49-F238E27FC236}">
                <a16:creationId xmlns:a16="http://schemas.microsoft.com/office/drawing/2014/main" id="{9DD54E26-BBE7-7F4E-AE0B-FC763A1E4E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1B8CDF-6AA6-3649-A209-9FBB79A186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765675-5F33-6C42-B851-BAF004A8027B}" type="slidenum">
              <a:rPr lang="en-US" smtClean="0"/>
              <a:t>‹#›</a:t>
            </a:fld>
            <a:endParaRPr lang="en-US"/>
          </a:p>
        </p:txBody>
      </p:sp>
    </p:spTree>
    <p:extLst>
      <p:ext uri="{BB962C8B-B14F-4D97-AF65-F5344CB8AC3E}">
        <p14:creationId xmlns:p14="http://schemas.microsoft.com/office/powerpoint/2010/main" val="490813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YouTube, Eric’s Trip to Google, The Social Dilemma, and Technology Business Models</a:t>
            </a:r>
          </a:p>
        </p:txBody>
      </p:sp>
    </p:spTree>
    <p:extLst>
      <p:ext uri="{BB962C8B-B14F-4D97-AF65-F5344CB8AC3E}">
        <p14:creationId xmlns:p14="http://schemas.microsoft.com/office/powerpoint/2010/main" val="1438379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Update - October, 2021</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"The result has been more division, more harm, more lies, more threats and more combat. In some cases, this dangerous online talk has led to actual violence that harms and even kills people," </a:t>
            </a:r>
          </a:p>
          <a:p>
            <a:pPr marL="0" indent="0">
              <a:buNone/>
            </a:pPr>
            <a:r>
              <a:rPr lang="en-US" sz="2000" dirty="0"/>
              <a:t>-- Former Facebook data scientist Frances Haugen</a:t>
            </a:r>
          </a:p>
          <a:p>
            <a:pPr marL="0" indent="0">
              <a:buNone/>
            </a:pPr>
            <a:endParaRPr lang="en-US" sz="2000" dirty="0"/>
          </a:p>
          <a:p>
            <a:pPr marL="0" indent="0">
              <a:buNone/>
            </a:pPr>
            <a:endParaRPr lang="en-US" sz="2000" dirty="0"/>
          </a:p>
          <a:p>
            <a:pPr marL="0" indent="0">
              <a:buNone/>
            </a:pPr>
            <a:r>
              <a:rPr lang="en-US" sz="2000" dirty="0"/>
              <a:t>Also considerable conversation around the “addictive” nature of social media and impact to children and young adults. </a:t>
            </a:r>
          </a:p>
        </p:txBody>
      </p:sp>
    </p:spTree>
    <p:extLst>
      <p:ext uri="{BB962C8B-B14F-4D97-AF65-F5344CB8AC3E}">
        <p14:creationId xmlns:p14="http://schemas.microsoft.com/office/powerpoint/2010/main" val="2450024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Take a few minutes to to contemplate the Google, YouTube, Facebook, WhatsApp, and </a:t>
            </a:r>
            <a:r>
              <a:rPr lang="en-US" sz="2000" dirty="0" err="1"/>
              <a:t>TicTok</a:t>
            </a:r>
            <a:r>
              <a:rPr lang="en-US" sz="2000" dirty="0"/>
              <a:t> style business model. Also consider the Apple and Microsoft business model.</a:t>
            </a:r>
          </a:p>
          <a:p>
            <a:pPr marL="0" indent="0">
              <a:buNone/>
            </a:pPr>
            <a:endParaRPr lang="en-US" sz="2000" dirty="0"/>
          </a:p>
          <a:p>
            <a:pPr marL="0" indent="0">
              <a:buNone/>
            </a:pPr>
            <a:r>
              <a:rPr lang="en-US" sz="2000" dirty="0"/>
              <a:t>Be aware. Decide what’s right for you.</a:t>
            </a:r>
          </a:p>
        </p:txBody>
      </p:sp>
    </p:spTree>
    <p:extLst>
      <p:ext uri="{BB962C8B-B14F-4D97-AF65-F5344CB8AC3E}">
        <p14:creationId xmlns:p14="http://schemas.microsoft.com/office/powerpoint/2010/main" val="1392252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The Question</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“Professor Pogue, Why don’t you put your videos on YouTube? It works great.” </a:t>
            </a:r>
          </a:p>
          <a:p>
            <a:pPr marL="0" indent="0">
              <a:buNone/>
            </a:pPr>
            <a:r>
              <a:rPr lang="en-US" sz="2000" dirty="0"/>
              <a:t>- </a:t>
            </a:r>
            <a:r>
              <a:rPr lang="en-US" sz="2000" i="1" dirty="0"/>
              <a:t>students from Lewis University </a:t>
            </a:r>
          </a:p>
          <a:p>
            <a:pPr marL="0" indent="0">
              <a:buNone/>
            </a:pPr>
            <a:endParaRPr lang="en-US" sz="2000" i="1" dirty="0"/>
          </a:p>
          <a:p>
            <a:pPr marL="0" indent="0">
              <a:buNone/>
            </a:pPr>
            <a:r>
              <a:rPr lang="en-US" sz="2000" dirty="0"/>
              <a:t>The Response: </a:t>
            </a:r>
          </a:p>
          <a:p>
            <a:pPr marL="0" indent="0">
              <a:buNone/>
            </a:pPr>
            <a:r>
              <a:rPr lang="en-US" sz="2000" dirty="0"/>
              <a:t>It makes me uncomfortable that Google and YouTube (and Facebook and Amazon) are all focused on getting more of your attention and I am enabling that by putting my content on YouTube. </a:t>
            </a:r>
          </a:p>
        </p:txBody>
      </p:sp>
    </p:spTree>
    <p:extLst>
      <p:ext uri="{BB962C8B-B14F-4D97-AF65-F5344CB8AC3E}">
        <p14:creationId xmlns:p14="http://schemas.microsoft.com/office/powerpoint/2010/main" val="2785194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Story Time with</a:t>
            </a:r>
          </a:p>
          <a:p>
            <a:pPr marL="0" indent="0" algn="ctr">
              <a:buNone/>
            </a:pPr>
            <a:r>
              <a:rPr lang="en-US" sz="4400" dirty="0">
                <a:latin typeface="+mj-lt"/>
              </a:rPr>
              <a:t>Eric’s Trip to Google</a:t>
            </a:r>
          </a:p>
        </p:txBody>
      </p:sp>
    </p:spTree>
    <p:extLst>
      <p:ext uri="{BB962C8B-B14F-4D97-AF65-F5344CB8AC3E}">
        <p14:creationId xmlns:p14="http://schemas.microsoft.com/office/powerpoint/2010/main" val="2278685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Quotes from “The Social Dilemma”</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“We’re the product. Our attention is the product being sold to advertisers.” - </a:t>
            </a:r>
            <a:r>
              <a:rPr lang="en-US" sz="2000" i="1" dirty="0"/>
              <a:t>Justin Rosenstein, former engineer Facebook and Google, co-founder of Asana</a:t>
            </a:r>
          </a:p>
          <a:p>
            <a:pPr marL="0" indent="0">
              <a:buNone/>
            </a:pPr>
            <a:endParaRPr lang="en-US" sz="2000" i="1" dirty="0"/>
          </a:p>
          <a:p>
            <a:pPr marL="0" indent="0">
              <a:buNone/>
            </a:pPr>
            <a:r>
              <a:rPr lang="en-US" sz="2000" dirty="0"/>
              <a:t>“It’s the gradual, slight, imperceptible change in your own behavior and perception that is the product.” - </a:t>
            </a:r>
            <a:r>
              <a:rPr lang="en-US" sz="2000" i="1" dirty="0"/>
              <a:t>Jaron </a:t>
            </a:r>
            <a:r>
              <a:rPr lang="en-US" sz="2000" i="1" dirty="0" err="1"/>
              <a:t>Lainer</a:t>
            </a:r>
            <a:r>
              <a:rPr lang="en-US" sz="2000" i="1" dirty="0"/>
              <a:t>, founding father of Virtual Reality Computer Scientist</a:t>
            </a:r>
            <a:endParaRPr lang="en-US" sz="2000" dirty="0"/>
          </a:p>
        </p:txBody>
      </p:sp>
    </p:spTree>
    <p:extLst>
      <p:ext uri="{BB962C8B-B14F-4D97-AF65-F5344CB8AC3E}">
        <p14:creationId xmlns:p14="http://schemas.microsoft.com/office/powerpoint/2010/main" val="3222359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Quotes from “The Social Dilemma”</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“We’ve created a world in which online connection has become primary. Especially for younger generations. And yet, in that world, </a:t>
            </a:r>
            <a:r>
              <a:rPr lang="en-US" sz="2000" i="1" u="sng" dirty="0"/>
              <a:t>anytime two people connect, the only way it’s financed is through a sneaky third person whose paying to manipulate those two people. </a:t>
            </a:r>
            <a:r>
              <a:rPr lang="en-US" sz="2000" dirty="0"/>
              <a:t>So we’ve created an entire global generation of people who were raised within a context with the very meaning of communication, the very meaning of culture, is manipulation.” - Jaron </a:t>
            </a:r>
            <a:r>
              <a:rPr lang="en-US" sz="2000" dirty="0" err="1"/>
              <a:t>Lainer</a:t>
            </a:r>
            <a:r>
              <a:rPr lang="en-US" sz="2000" dirty="0"/>
              <a:t>, founding father of Virtual Reality Computer Scientist</a:t>
            </a:r>
          </a:p>
        </p:txBody>
      </p:sp>
    </p:spTree>
    <p:extLst>
      <p:ext uri="{BB962C8B-B14F-4D97-AF65-F5344CB8AC3E}">
        <p14:creationId xmlns:p14="http://schemas.microsoft.com/office/powerpoint/2010/main" val="280578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Quotes from “The Social Dilemma”</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a:t>
            </a:r>
            <a:r>
              <a:rPr lang="en-US" sz="2000" i="1" u="sng" dirty="0"/>
              <a:t>If something is a tool, it genuinely is just sitting there, waiting patiently. </a:t>
            </a:r>
            <a:r>
              <a:rPr lang="en-US" sz="2000" dirty="0"/>
              <a:t>If something is not a tool it's demanding things from you. It's seducing you, it’s manipulating you, it wants things from you. We've moved away from a tools based technology environment, to an addiction and manipulation used technology environment. Social media isn't a tool waiting to be used. It has its own goals, and it has its own means of pursuing them by using your psychology against you.” - </a:t>
            </a:r>
            <a:r>
              <a:rPr lang="en-US" sz="2000" i="1" dirty="0"/>
              <a:t>Tristan Harris, former design ethicist at Google and co-founder of Centre for Humane Technologies</a:t>
            </a:r>
            <a:r>
              <a:rPr lang="en-US" sz="2000" dirty="0"/>
              <a:t>‍</a:t>
            </a:r>
          </a:p>
        </p:txBody>
      </p:sp>
    </p:spTree>
    <p:extLst>
      <p:ext uri="{BB962C8B-B14F-4D97-AF65-F5344CB8AC3E}">
        <p14:creationId xmlns:p14="http://schemas.microsoft.com/office/powerpoint/2010/main" val="24322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Quotes from “The Social Dilemma”</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“We’re training and </a:t>
            </a:r>
            <a:r>
              <a:rPr lang="en-US" sz="2000" u="sng" dirty="0"/>
              <a:t>conditioning a whole new generation of people that when we are uncomfortable or lonely or uncertain or afraid</a:t>
            </a:r>
            <a:r>
              <a:rPr lang="en-US" sz="2000" dirty="0"/>
              <a:t>, we have a digital pacifier for ourselves. That is kind of atrophying our own ability to deal with that.” - </a:t>
            </a:r>
            <a:r>
              <a:rPr lang="en-US" sz="2000" i="1" dirty="0"/>
              <a:t>Tristan Harris, former design ethicist at Google and co-founder of Centre for Humane Technologies</a:t>
            </a:r>
            <a:endParaRPr lang="en-US" sz="2000" dirty="0"/>
          </a:p>
          <a:p>
            <a:pPr marL="0" indent="0">
              <a:buNone/>
            </a:pPr>
            <a:endParaRPr lang="en-US" sz="2000" dirty="0"/>
          </a:p>
        </p:txBody>
      </p:sp>
    </p:spTree>
    <p:extLst>
      <p:ext uri="{BB962C8B-B14F-4D97-AF65-F5344CB8AC3E}">
        <p14:creationId xmlns:p14="http://schemas.microsoft.com/office/powerpoint/2010/main" val="1784229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Eric’s Opinion and Editorial Comments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We are polarizing viewpoints by providing individualized feeds that reinforce already held views and opinions. This reinforcement and polarization is a byproduct of the desire to gain a few more seconds of attention (or another click). </a:t>
            </a:r>
          </a:p>
          <a:p>
            <a:pPr marL="0" indent="0">
              <a:buNone/>
            </a:pPr>
            <a:endParaRPr lang="en-US" sz="2000" dirty="0"/>
          </a:p>
        </p:txBody>
      </p:sp>
    </p:spTree>
    <p:extLst>
      <p:ext uri="{BB962C8B-B14F-4D97-AF65-F5344CB8AC3E}">
        <p14:creationId xmlns:p14="http://schemas.microsoft.com/office/powerpoint/2010/main" val="44160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The Original Question</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“Professor Pogue, Why don’t you put your videos on YouTube? It works great.” </a:t>
            </a:r>
          </a:p>
          <a:p>
            <a:pPr marL="0" indent="0">
              <a:buNone/>
            </a:pPr>
            <a:r>
              <a:rPr lang="en-US" sz="2000" dirty="0"/>
              <a:t>-- </a:t>
            </a:r>
            <a:r>
              <a:rPr lang="en-US" sz="2000" i="1" dirty="0"/>
              <a:t>students from Lewis University </a:t>
            </a:r>
          </a:p>
          <a:p>
            <a:pPr marL="0" indent="0">
              <a:buNone/>
            </a:pPr>
            <a:endParaRPr lang="en-US" sz="2000" i="1" dirty="0"/>
          </a:p>
          <a:p>
            <a:pPr marL="0" indent="0">
              <a:buNone/>
            </a:pPr>
            <a:r>
              <a:rPr lang="en-US" sz="2000" dirty="0"/>
              <a:t>The Response: </a:t>
            </a:r>
          </a:p>
          <a:p>
            <a:pPr marL="0" indent="0">
              <a:buNone/>
            </a:pPr>
            <a:r>
              <a:rPr lang="en-US" sz="2000" dirty="0"/>
              <a:t>It makes me uncomfortable that Google and YouTube (and Facebook and Amazon) are all focused on getting more of your attention and I am enabling that by putting my content on YouTube. </a:t>
            </a:r>
          </a:p>
        </p:txBody>
      </p:sp>
    </p:spTree>
    <p:extLst>
      <p:ext uri="{BB962C8B-B14F-4D97-AF65-F5344CB8AC3E}">
        <p14:creationId xmlns:p14="http://schemas.microsoft.com/office/powerpoint/2010/main" val="2122884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658</Words>
  <Application>Microsoft Macintosh PowerPoint</Application>
  <PresentationFormat>Widescreen</PresentationFormat>
  <Paragraphs>43</Paragraphs>
  <Slides>11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The Question</vt:lpstr>
      <vt:lpstr>PowerPoint Presentation</vt:lpstr>
      <vt:lpstr>Quotes from “The Social Dilemma”</vt:lpstr>
      <vt:lpstr>Quotes from “The Social Dilemma”</vt:lpstr>
      <vt:lpstr>Quotes from “The Social Dilemma”</vt:lpstr>
      <vt:lpstr>Quotes from “The Social Dilemma”</vt:lpstr>
      <vt:lpstr>Eric’s Opinion and Editorial Comments</vt:lpstr>
      <vt:lpstr>The Original Question</vt:lpstr>
      <vt:lpstr>Update - October, 2021</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Pogue, Eric</cp:lastModifiedBy>
  <cp:revision>1</cp:revision>
  <dcterms:created xsi:type="dcterms:W3CDTF">2021-10-18T14:11:08Z</dcterms:created>
  <dcterms:modified xsi:type="dcterms:W3CDTF">2021-10-18T14:11:52Z</dcterms:modified>
</cp:coreProperties>
</file>