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7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10487</TotalTime>
  <Words>46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Software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404</cp:revision>
  <dcterms:created xsi:type="dcterms:W3CDTF">2020-08-26T19:34:34Z</dcterms:created>
  <dcterms:modified xsi:type="dcterms:W3CDTF">2021-10-12T20:18:46Z</dcterms:modified>
</cp:coreProperties>
</file>