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1349" r:id="rId2"/>
    <p:sldId id="1509" r:id="rId3"/>
    <p:sldId id="1155" r:id="rId4"/>
    <p:sldId id="1571" r:id="rId5"/>
    <p:sldId id="1572" r:id="rId6"/>
    <p:sldId id="992" r:id="rId7"/>
    <p:sldId id="1115" r:id="rId8"/>
    <p:sldId id="666" r:id="rId9"/>
    <p:sldId id="1129" r:id="rId10"/>
    <p:sldId id="1490" r:id="rId11"/>
    <p:sldId id="1541" r:id="rId12"/>
    <p:sldId id="1114" r:id="rId13"/>
    <p:sldId id="105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9"/>
    <p:restoredTop sz="82543"/>
  </p:normalViewPr>
  <p:slideViewPr>
    <p:cSldViewPr snapToGrid="0" snapToObjects="1">
      <p:cViewPr varScale="1">
        <p:scale>
          <a:sx n="186" d="100"/>
          <a:sy n="186" d="100"/>
        </p:scale>
        <p:origin x="17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35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07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5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27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75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</a:t>
            </a:r>
          </a:p>
          <a:p>
            <a:pPr marL="0" indent="0">
              <a:buNone/>
            </a:pPr>
            <a:r>
              <a:rPr lang="en-US" sz="2000" dirty="0"/>
              <a:t>Those scheduled to demo on Wednesday please be a couple of minutes early to class</a:t>
            </a:r>
          </a:p>
        </p:txBody>
      </p:sp>
    </p:spTree>
    <p:extLst>
      <p:ext uri="{BB962C8B-B14F-4D97-AF65-F5344CB8AC3E}">
        <p14:creationId xmlns:p14="http://schemas.microsoft.com/office/powerpoint/2010/main" val="2223620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Wednesday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Demo Schedule</a:t>
            </a:r>
          </a:p>
        </p:txBody>
      </p:sp>
    </p:spTree>
    <p:extLst>
      <p:ext uri="{BB962C8B-B14F-4D97-AF65-F5344CB8AC3E}">
        <p14:creationId xmlns:p14="http://schemas.microsoft.com/office/powerpoint/2010/main" val="3617418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Planning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you want to change scrum masters?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Review sprint activities &amp; assignments in detail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Discuss and document questions/concerns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Report Out: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Who is the sprint 5 scrum master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Scrum master share your team’s top 2 questions/concerns during report out  </a:t>
            </a:r>
          </a:p>
        </p:txBody>
      </p:sp>
    </p:spTree>
    <p:extLst>
      <p:ext uri="{BB962C8B-B14F-4D97-AF65-F5344CB8AC3E}">
        <p14:creationId xmlns:p14="http://schemas.microsoft.com/office/powerpoint/2010/main" val="3429733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25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283082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Sound Check… plus Video, and Desktop Sharing check</a:t>
            </a:r>
          </a:p>
        </p:txBody>
      </p:sp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5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Planning Review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2988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r>
              <a:rPr lang="en-US" sz="2000" dirty="0"/>
              <a:t>Be prepared for sprint 5 planning on Monday</a:t>
            </a:r>
          </a:p>
        </p:txBody>
      </p:sp>
    </p:spTree>
    <p:extLst>
      <p:ext uri="{BB962C8B-B14F-4D97-AF65-F5344CB8AC3E}">
        <p14:creationId xmlns:p14="http://schemas.microsoft.com/office/powerpoint/2010/main" val="400860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2988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are at the halfway through the semester. How does it feel?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When do we start registering for next semester? </a:t>
            </a:r>
          </a:p>
        </p:txBody>
      </p:sp>
    </p:spTree>
    <p:extLst>
      <p:ext uri="{BB962C8B-B14F-4D97-AF65-F5344CB8AC3E}">
        <p14:creationId xmlns:p14="http://schemas.microsoft.com/office/powerpoint/2010/main" val="1344596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2490849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5 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Similar to the previous sprints with Discussion, Quiz, Lab, and Reflection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 significant changes</a:t>
            </a:r>
          </a:p>
        </p:txBody>
      </p:sp>
    </p:spTree>
    <p:extLst>
      <p:ext uri="{BB962C8B-B14F-4D97-AF65-F5344CB8AC3E}">
        <p14:creationId xmlns:p14="http://schemas.microsoft.com/office/powerpoint/2010/main" val="1107972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350432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8948</TotalTime>
  <Words>338</Words>
  <Application>Microsoft Macintosh PowerPoint</Application>
  <PresentationFormat>Widescreen</PresentationFormat>
  <Paragraphs>66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</vt:lpstr>
      <vt:lpstr>Announcements</vt:lpstr>
      <vt:lpstr>PowerPoint Presentation</vt:lpstr>
      <vt:lpstr>Sprint Planning</vt:lpstr>
      <vt:lpstr>Scrum Process – Sprint Planning</vt:lpstr>
      <vt:lpstr>PowerPoint Presentation</vt:lpstr>
      <vt:lpstr>Prework For Next Class</vt:lpstr>
      <vt:lpstr>PowerPoint Presentation</vt:lpstr>
      <vt:lpstr>Scrum Team Planning Review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399</cp:revision>
  <dcterms:created xsi:type="dcterms:W3CDTF">2020-08-26T19:34:34Z</dcterms:created>
  <dcterms:modified xsi:type="dcterms:W3CDTF">2021-10-25T17:45:32Z</dcterms:modified>
</cp:coreProperties>
</file>