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349" r:id="rId2"/>
    <p:sldId id="1509" r:id="rId3"/>
    <p:sldId id="1467" r:id="rId4"/>
    <p:sldId id="1573" r:id="rId5"/>
    <p:sldId id="1518" r:id="rId6"/>
    <p:sldId id="1519" r:id="rId7"/>
    <p:sldId id="1520" r:id="rId8"/>
    <p:sldId id="1521" r:id="rId9"/>
    <p:sldId id="1522" r:id="rId10"/>
    <p:sldId id="1523" r:id="rId11"/>
    <p:sldId id="1524" r:id="rId12"/>
    <p:sldId id="1525" r:id="rId13"/>
    <p:sldId id="1529" r:id="rId14"/>
    <p:sldId id="1527" r:id="rId15"/>
    <p:sldId id="1476" r:id="rId16"/>
    <p:sldId id="1128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1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42589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All </a:t>
            </a:r>
            <a:r>
              <a:rPr lang="en-US" sz="2000" dirty="0"/>
              <a:t>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should know exactly where you stand in the class at the halfway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was hard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my experience you should be able to bring your grade up in the second half of the class with the same amount of effort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read all of your Reflections; however, my responses were minimum… sorry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MatchMaker</a:t>
            </a:r>
            <a:r>
              <a:rPr lang="en-US" sz="2000" dirty="0"/>
              <a:t> with Python is challenging and I am proud of what you/we accomplished!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Your team loves you!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r>
              <a:rPr lang="en-US" sz="2000" dirty="0"/>
              <a:t>Do you need a new scrum master for sprint 5?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r>
              <a:rPr lang="en-US" sz="2000" dirty="0"/>
              <a:t>Be prepared for (or complete with) programming together with “</a:t>
            </a:r>
            <a:r>
              <a:rPr lang="en-US" sz="2000" dirty="0" err="1"/>
              <a:t>TurtleDrawLite</a:t>
            </a:r>
            <a:r>
              <a:rPr lang="en-US" sz="2000" dirty="0"/>
              <a:t> - Part 1”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90134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9326</TotalTime>
  <Words>595</Words>
  <Application>Microsoft Macintosh PowerPoint</Application>
  <PresentationFormat>Widescreen</PresentationFormat>
  <Paragraphs>98</Paragraphs>
  <Slides>17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Scrum Team Retrospective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405</cp:revision>
  <dcterms:created xsi:type="dcterms:W3CDTF">2020-08-26T19:34:34Z</dcterms:created>
  <dcterms:modified xsi:type="dcterms:W3CDTF">2021-10-27T17:05:13Z</dcterms:modified>
</cp:coreProperties>
</file>