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49" r:id="rId2"/>
    <p:sldId id="1574" r:id="rId3"/>
    <p:sldId id="1509" r:id="rId4"/>
    <p:sldId id="1467" r:id="rId5"/>
    <p:sldId id="1573" r:id="rId6"/>
    <p:sldId id="1518" r:id="rId7"/>
    <p:sldId id="1519" r:id="rId8"/>
    <p:sldId id="1520" r:id="rId9"/>
    <p:sldId id="1521" r:id="rId10"/>
    <p:sldId id="1522" r:id="rId11"/>
    <p:sldId id="1523" r:id="rId12"/>
    <p:sldId id="1524" r:id="rId13"/>
    <p:sldId id="1525" r:id="rId14"/>
    <p:sldId id="1529" r:id="rId15"/>
    <p:sldId id="1527" r:id="rId16"/>
    <p:sldId id="1476" r:id="rId17"/>
    <p:sldId id="1128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0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682255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Our 100% submission percentage winning streak has ended :-(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... But our record of two 100% submission sprints in a row still stands a #1 on the leader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should know exactly where you stand in the class at the halfway 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was hard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my experience you should be able to bring your grade up in the second half of the class with the same amount of effort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read all of your Reflections; however, my responses were minimum… sorry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MatchMaker</a:t>
            </a:r>
            <a:r>
              <a:rPr lang="en-US" sz="2000" dirty="0"/>
              <a:t> with Python is challenging and I am proud of what you/we accomplished!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Your team loves you!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r>
              <a:rPr lang="en-US" sz="2000" dirty="0"/>
              <a:t>Do you need a new scrum master for sprint 5?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r>
              <a:rPr lang="en-US" sz="2000" dirty="0"/>
              <a:t>Be prepared for (or complete with) programming together with “</a:t>
            </a:r>
            <a:r>
              <a:rPr lang="en-US" sz="2000" dirty="0" err="1"/>
              <a:t>TurtleDrawLite</a:t>
            </a:r>
            <a:r>
              <a:rPr lang="en-US" sz="2000" dirty="0"/>
              <a:t> - Part 1”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pic>
        <p:nvPicPr>
          <p:cNvPr id="3074" name="Picture 2" descr="0914 Colorful Balloons For Birthday Celebrations Stock Photo | PowerPoint  Templates Designs | PPT Slide Examples | Presentation Outline">
            <a:extLst>
              <a:ext uri="{FF2B5EF4-FFF2-40B4-BE49-F238E27FC236}">
                <a16:creationId xmlns:a16="http://schemas.microsoft.com/office/drawing/2014/main" id="{1B85A2FC-6FB5-BC4A-991A-58A3D955F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206"/>
          <a:stretch/>
        </p:blipFill>
        <p:spPr bwMode="auto">
          <a:xfrm>
            <a:off x="751020" y="1169687"/>
            <a:ext cx="10828882" cy="56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E45E9F-F45E-7748-89CD-B5C16477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61" y="3848792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Food!</a:t>
            </a:r>
          </a:p>
        </p:txBody>
      </p:sp>
    </p:spTree>
    <p:extLst>
      <p:ext uri="{BB962C8B-B14F-4D97-AF65-F5344CB8AC3E}">
        <p14:creationId xmlns:p14="http://schemas.microsoft.com/office/powerpoint/2010/main" val="264409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901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9272</TotalTime>
  <Words>633</Words>
  <Application>Microsoft Macintosh PowerPoint</Application>
  <PresentationFormat>Widescreen</PresentationFormat>
  <Paragraphs>103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Preflight Check List</vt:lpstr>
      <vt:lpstr>Recordings</vt:lpstr>
      <vt:lpstr>PowerPoint Presentation</vt:lpstr>
      <vt:lpstr>Prework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Scrum Team Retrospective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403</cp:revision>
  <dcterms:created xsi:type="dcterms:W3CDTF">2020-08-26T19:34:34Z</dcterms:created>
  <dcterms:modified xsi:type="dcterms:W3CDTF">2021-10-27T15:51:46Z</dcterms:modified>
</cp:coreProperties>
</file>